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1"/>
    <p:sldMasterId id="2147483672" r:id="rId2"/>
  </p:sldMasterIdLst>
  <p:notesMasterIdLst>
    <p:notesMasterId r:id="rId12"/>
  </p:notesMasterIdLst>
  <p:sldIdLst>
    <p:sldId id="291" r:id="rId3"/>
    <p:sldId id="315" r:id="rId4"/>
    <p:sldId id="309" r:id="rId5"/>
    <p:sldId id="296" r:id="rId6"/>
    <p:sldId id="294" r:id="rId7"/>
    <p:sldId id="295" r:id="rId8"/>
    <p:sldId id="316" r:id="rId9"/>
    <p:sldId id="317" r:id="rId10"/>
    <p:sldId id="318" r:id="rId11"/>
  </p:sldIdLst>
  <p:sldSz cx="18288000" cy="10287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Glacial Indifference Bold" panose="020B0604020202020204" charset="0"/>
      <p:regular r:id="rId19"/>
    </p:embeddedFont>
    <p:embeddedFont>
      <p:font typeface="Glacial Indifference Italics" panose="020B0604020202020204" charset="0"/>
      <p:regular r:id="rId20"/>
    </p:embeddedFont>
    <p:embeddedFont>
      <p:font typeface="Helvetica Neue LT St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7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9" d="100"/>
          <a:sy n="49" d="100"/>
        </p:scale>
        <p:origin x="224" y="60"/>
      </p:cViewPr>
      <p:guideLst>
        <p:guide orient="horz" pos="2160"/>
        <p:guide pos="177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BF3CC6-45ED-46D0-90A1-A7256C61C03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91BA3DE-AA12-462B-9173-996807A4F25F}">
      <dgm:prSet/>
      <dgm:spPr/>
      <dgm:t>
        <a:bodyPr/>
        <a:lstStyle/>
        <a:p>
          <a:pPr algn="ctr"/>
          <a:r>
            <a:rPr lang="en-GB" b="1" i="1"/>
            <a:t>“Although the number of cameras in the public sector has increased since 2013 this area remains chronically underfunded”</a:t>
          </a:r>
          <a:endParaRPr lang="en-US" dirty="0"/>
        </a:p>
      </dgm:t>
    </dgm:pt>
    <dgm:pt modelId="{0F09535C-9E3F-4085-83E1-460027C98595}" type="parTrans" cxnId="{06E42FC3-3C9A-446B-A2B6-894B3487947B}">
      <dgm:prSet/>
      <dgm:spPr/>
      <dgm:t>
        <a:bodyPr/>
        <a:lstStyle/>
        <a:p>
          <a:pPr algn="ctr"/>
          <a:endParaRPr lang="en-US"/>
        </a:p>
      </dgm:t>
    </dgm:pt>
    <dgm:pt modelId="{592DDE40-EF4C-406B-8005-955794179597}" type="sibTrans" cxnId="{06E42FC3-3C9A-446B-A2B6-894B3487947B}">
      <dgm:prSet/>
      <dgm:spPr/>
      <dgm:t>
        <a:bodyPr/>
        <a:lstStyle/>
        <a:p>
          <a:pPr algn="ctr"/>
          <a:endParaRPr lang="en-US"/>
        </a:p>
      </dgm:t>
    </dgm:pt>
    <dgm:pt modelId="{C1B8595A-53E1-4D5E-A688-3570B7F2E013}">
      <dgm:prSet/>
      <dgm:spPr>
        <a:solidFill>
          <a:schemeClr val="accent3"/>
        </a:solidFill>
      </dgm:spPr>
      <dgm:t>
        <a:bodyPr/>
        <a:lstStyle/>
        <a:p>
          <a:pPr algn="ctr"/>
          <a:r>
            <a:rPr lang="en-GB" b="1" i="1"/>
            <a:t>“Private sector use has grown 300% since 2013”</a:t>
          </a:r>
          <a:endParaRPr lang="en-US" dirty="0"/>
        </a:p>
      </dgm:t>
    </dgm:pt>
    <dgm:pt modelId="{817598C9-A594-4B72-B15F-B25182AFD2A6}" type="parTrans" cxnId="{41A6B550-2F4E-4CF6-A933-A578601526F1}">
      <dgm:prSet/>
      <dgm:spPr/>
      <dgm:t>
        <a:bodyPr/>
        <a:lstStyle/>
        <a:p>
          <a:pPr algn="ctr"/>
          <a:endParaRPr lang="en-US"/>
        </a:p>
      </dgm:t>
    </dgm:pt>
    <dgm:pt modelId="{A3523672-D29A-44B7-A3E9-C46D59A80DDA}" type="sibTrans" cxnId="{41A6B550-2F4E-4CF6-A933-A578601526F1}">
      <dgm:prSet/>
      <dgm:spPr/>
      <dgm:t>
        <a:bodyPr/>
        <a:lstStyle/>
        <a:p>
          <a:pPr algn="ctr"/>
          <a:endParaRPr lang="en-US"/>
        </a:p>
      </dgm:t>
    </dgm:pt>
    <dgm:pt modelId="{FAB74386-C106-403B-8C4B-EFC91193B7E4}">
      <dgm:prSet/>
      <dgm:spPr>
        <a:solidFill>
          <a:schemeClr val="accent1"/>
        </a:solidFill>
      </dgm:spPr>
      <dgm:t>
        <a:bodyPr/>
        <a:lstStyle/>
        <a:p>
          <a:pPr algn="ctr"/>
          <a:r>
            <a:rPr lang="en-GB" b="1" i="1"/>
            <a:t>“99% of cameras remain in the private sector”</a:t>
          </a:r>
          <a:endParaRPr lang="en-US" dirty="0"/>
        </a:p>
      </dgm:t>
    </dgm:pt>
    <dgm:pt modelId="{FED85268-C7EA-4222-9526-772BE50F36E7}" type="parTrans" cxnId="{49F5CCF9-2D7C-4639-B9D3-8EFF32EA2302}">
      <dgm:prSet/>
      <dgm:spPr/>
      <dgm:t>
        <a:bodyPr/>
        <a:lstStyle/>
        <a:p>
          <a:pPr algn="ctr"/>
          <a:endParaRPr lang="en-US"/>
        </a:p>
      </dgm:t>
    </dgm:pt>
    <dgm:pt modelId="{16A55C8B-8397-412E-A73E-0582AD40C7E8}" type="sibTrans" cxnId="{49F5CCF9-2D7C-4639-B9D3-8EFF32EA2302}">
      <dgm:prSet/>
      <dgm:spPr/>
      <dgm:t>
        <a:bodyPr/>
        <a:lstStyle/>
        <a:p>
          <a:pPr algn="ctr"/>
          <a:endParaRPr lang="en-US"/>
        </a:p>
      </dgm:t>
    </dgm:pt>
    <dgm:pt modelId="{BFA06701-1B84-4B26-B424-DE907791BDF7}" type="pres">
      <dgm:prSet presAssocID="{2BBF3CC6-45ED-46D0-90A1-A7256C61C038}" presName="linear" presStyleCnt="0">
        <dgm:presLayoutVars>
          <dgm:animLvl val="lvl"/>
          <dgm:resizeHandles val="exact"/>
        </dgm:presLayoutVars>
      </dgm:prSet>
      <dgm:spPr/>
    </dgm:pt>
    <dgm:pt modelId="{639890E1-8B3D-4C81-8C3C-64C9D9D19EEA}" type="pres">
      <dgm:prSet presAssocID="{191BA3DE-AA12-462B-9173-996807A4F25F}" presName="parentText" presStyleLbl="node1" presStyleIdx="0" presStyleCnt="3">
        <dgm:presLayoutVars>
          <dgm:chMax val="0"/>
          <dgm:bulletEnabled val="1"/>
        </dgm:presLayoutVars>
      </dgm:prSet>
      <dgm:spPr/>
    </dgm:pt>
    <dgm:pt modelId="{F52E0B04-13DE-46F1-9F28-2FFFD0A90B76}" type="pres">
      <dgm:prSet presAssocID="{592DDE40-EF4C-406B-8005-955794179597}" presName="spacer" presStyleCnt="0"/>
      <dgm:spPr/>
    </dgm:pt>
    <dgm:pt modelId="{52B9A64A-D302-471A-9040-783110E97C45}" type="pres">
      <dgm:prSet presAssocID="{C1B8595A-53E1-4D5E-A688-3570B7F2E013}" presName="parentText" presStyleLbl="node1" presStyleIdx="1" presStyleCnt="3">
        <dgm:presLayoutVars>
          <dgm:chMax val="0"/>
          <dgm:bulletEnabled val="1"/>
        </dgm:presLayoutVars>
      </dgm:prSet>
      <dgm:spPr/>
    </dgm:pt>
    <dgm:pt modelId="{9A46AD47-7E13-4CE8-8F1A-C15A2A277528}" type="pres">
      <dgm:prSet presAssocID="{A3523672-D29A-44B7-A3E9-C46D59A80DDA}" presName="spacer" presStyleCnt="0"/>
      <dgm:spPr/>
    </dgm:pt>
    <dgm:pt modelId="{40B15862-21A6-4850-9E13-EC5A77E480A4}" type="pres">
      <dgm:prSet presAssocID="{FAB74386-C106-403B-8C4B-EFC91193B7E4}" presName="parentText" presStyleLbl="node1" presStyleIdx="2" presStyleCnt="3">
        <dgm:presLayoutVars>
          <dgm:chMax val="0"/>
          <dgm:bulletEnabled val="1"/>
        </dgm:presLayoutVars>
      </dgm:prSet>
      <dgm:spPr/>
    </dgm:pt>
  </dgm:ptLst>
  <dgm:cxnLst>
    <dgm:cxn modelId="{41A6B550-2F4E-4CF6-A933-A578601526F1}" srcId="{2BBF3CC6-45ED-46D0-90A1-A7256C61C038}" destId="{C1B8595A-53E1-4D5E-A688-3570B7F2E013}" srcOrd="1" destOrd="0" parTransId="{817598C9-A594-4B72-B15F-B25182AFD2A6}" sibTransId="{A3523672-D29A-44B7-A3E9-C46D59A80DDA}"/>
    <dgm:cxn modelId="{C3E21EB9-6124-447B-87AE-5CE86A267005}" type="presOf" srcId="{2BBF3CC6-45ED-46D0-90A1-A7256C61C038}" destId="{BFA06701-1B84-4B26-B424-DE907791BDF7}" srcOrd="0" destOrd="0" presId="urn:microsoft.com/office/officeart/2005/8/layout/vList2"/>
    <dgm:cxn modelId="{4ADE23BE-A302-483C-AEF7-5C3EF24C3341}" type="presOf" srcId="{C1B8595A-53E1-4D5E-A688-3570B7F2E013}" destId="{52B9A64A-D302-471A-9040-783110E97C45}" srcOrd="0" destOrd="0" presId="urn:microsoft.com/office/officeart/2005/8/layout/vList2"/>
    <dgm:cxn modelId="{06E42FC3-3C9A-446B-A2B6-894B3487947B}" srcId="{2BBF3CC6-45ED-46D0-90A1-A7256C61C038}" destId="{191BA3DE-AA12-462B-9173-996807A4F25F}" srcOrd="0" destOrd="0" parTransId="{0F09535C-9E3F-4085-83E1-460027C98595}" sibTransId="{592DDE40-EF4C-406B-8005-955794179597}"/>
    <dgm:cxn modelId="{6FC725C8-6091-4481-B673-F239D15C8897}" type="presOf" srcId="{FAB74386-C106-403B-8C4B-EFC91193B7E4}" destId="{40B15862-21A6-4850-9E13-EC5A77E480A4}" srcOrd="0" destOrd="0" presId="urn:microsoft.com/office/officeart/2005/8/layout/vList2"/>
    <dgm:cxn modelId="{49F5CCF9-2D7C-4639-B9D3-8EFF32EA2302}" srcId="{2BBF3CC6-45ED-46D0-90A1-A7256C61C038}" destId="{FAB74386-C106-403B-8C4B-EFC91193B7E4}" srcOrd="2" destOrd="0" parTransId="{FED85268-C7EA-4222-9526-772BE50F36E7}" sibTransId="{16A55C8B-8397-412E-A73E-0582AD40C7E8}"/>
    <dgm:cxn modelId="{0ECB97FC-7D08-4626-ACC6-2CD2A30F56DF}" type="presOf" srcId="{191BA3DE-AA12-462B-9173-996807A4F25F}" destId="{639890E1-8B3D-4C81-8C3C-64C9D9D19EEA}" srcOrd="0" destOrd="0" presId="urn:microsoft.com/office/officeart/2005/8/layout/vList2"/>
    <dgm:cxn modelId="{593A9323-ECA1-40F6-B034-0BCA5E0ECAA2}" type="presParOf" srcId="{BFA06701-1B84-4B26-B424-DE907791BDF7}" destId="{639890E1-8B3D-4C81-8C3C-64C9D9D19EEA}" srcOrd="0" destOrd="0" presId="urn:microsoft.com/office/officeart/2005/8/layout/vList2"/>
    <dgm:cxn modelId="{61E98DF8-782F-4595-BCDC-59F42412B18A}" type="presParOf" srcId="{BFA06701-1B84-4B26-B424-DE907791BDF7}" destId="{F52E0B04-13DE-46F1-9F28-2FFFD0A90B76}" srcOrd="1" destOrd="0" presId="urn:microsoft.com/office/officeart/2005/8/layout/vList2"/>
    <dgm:cxn modelId="{C74E72F3-7F20-4C9E-BD03-FF70B4DA8C91}" type="presParOf" srcId="{BFA06701-1B84-4B26-B424-DE907791BDF7}" destId="{52B9A64A-D302-471A-9040-783110E97C45}" srcOrd="2" destOrd="0" presId="urn:microsoft.com/office/officeart/2005/8/layout/vList2"/>
    <dgm:cxn modelId="{B65F135D-70F3-4382-A7EC-BA0E94D3BEAA}" type="presParOf" srcId="{BFA06701-1B84-4B26-B424-DE907791BDF7}" destId="{9A46AD47-7E13-4CE8-8F1A-C15A2A277528}" srcOrd="3" destOrd="0" presId="urn:microsoft.com/office/officeart/2005/8/layout/vList2"/>
    <dgm:cxn modelId="{929FC527-FC0D-4FA9-AF34-E11EEF0DD384}" type="presParOf" srcId="{BFA06701-1B84-4B26-B424-DE907791BDF7}" destId="{40B15862-21A6-4850-9E13-EC5A77E480A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9890E1-8B3D-4C81-8C3C-64C9D9D19EEA}">
      <dsp:nvSpPr>
        <dsp:cNvPr id="0" name=""/>
        <dsp:cNvSpPr/>
      </dsp:nvSpPr>
      <dsp:spPr>
        <a:xfrm>
          <a:off x="0" y="713915"/>
          <a:ext cx="9395460" cy="2199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b="1" i="1" kern="1200"/>
            <a:t>“Although the number of cameras in the public sector has increased since 2013 this area remains chronically underfunded”</a:t>
          </a:r>
          <a:endParaRPr lang="en-US" sz="4000" kern="1200" dirty="0"/>
        </a:p>
      </dsp:txBody>
      <dsp:txXfrm>
        <a:off x="107376" y="821291"/>
        <a:ext cx="9180708" cy="1984848"/>
      </dsp:txXfrm>
    </dsp:sp>
    <dsp:sp modelId="{52B9A64A-D302-471A-9040-783110E97C45}">
      <dsp:nvSpPr>
        <dsp:cNvPr id="0" name=""/>
        <dsp:cNvSpPr/>
      </dsp:nvSpPr>
      <dsp:spPr>
        <a:xfrm>
          <a:off x="0" y="3028715"/>
          <a:ext cx="9395460" cy="2199600"/>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b="1" i="1" kern="1200"/>
            <a:t>“Private sector use has grown 300% since 2013”</a:t>
          </a:r>
          <a:endParaRPr lang="en-US" sz="4000" kern="1200" dirty="0"/>
        </a:p>
      </dsp:txBody>
      <dsp:txXfrm>
        <a:off x="107376" y="3136091"/>
        <a:ext cx="9180708" cy="1984848"/>
      </dsp:txXfrm>
    </dsp:sp>
    <dsp:sp modelId="{40B15862-21A6-4850-9E13-EC5A77E480A4}">
      <dsp:nvSpPr>
        <dsp:cNvPr id="0" name=""/>
        <dsp:cNvSpPr/>
      </dsp:nvSpPr>
      <dsp:spPr>
        <a:xfrm>
          <a:off x="0" y="5343515"/>
          <a:ext cx="9395460" cy="2199600"/>
        </a:xfrm>
        <a:prstGeom prst="round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GB" sz="4000" b="1" i="1" kern="1200"/>
            <a:t>“99% of cameras remain in the private sector”</a:t>
          </a:r>
          <a:endParaRPr lang="en-US" sz="4000" kern="1200" dirty="0"/>
        </a:p>
      </dsp:txBody>
      <dsp:txXfrm>
        <a:off x="107376" y="5450891"/>
        <a:ext cx="9180708" cy="19848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F0A77-C8F2-496D-B06B-0022F1216A97}" type="datetimeFigureOut">
              <a:rPr lang="en-GB" smtClean="0"/>
              <a:t>21/07/2022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1B2AFD-881D-480A-BA98-FF46F9376481}" type="slidenum">
              <a:rPr lang="en-GB" smtClean="0"/>
              <a:t>‹#›</a:t>
            </a:fld>
            <a:endParaRPr lang="en-GB"/>
          </a:p>
        </p:txBody>
      </p:sp>
    </p:spTree>
    <p:extLst>
      <p:ext uri="{BB962C8B-B14F-4D97-AF65-F5344CB8AC3E}">
        <p14:creationId xmlns:p14="http://schemas.microsoft.com/office/powerpoint/2010/main" val="1405225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7BC4-6839-4D35-97A6-1CBC4D6E70CF}"/>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9C6CDA-BDBE-4C81-B16C-6DF6EE5B87F8}"/>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CA28C63-A4E2-4B2A-B01E-6E203391F5F9}"/>
              </a:ext>
            </a:extLst>
          </p:cNvPr>
          <p:cNvSpPr>
            <a:spLocks noGrp="1"/>
          </p:cNvSpPr>
          <p:nvPr>
            <p:ph type="dt" sz="half" idx="10"/>
          </p:nvPr>
        </p:nvSpPr>
        <p:spPr/>
        <p:txBody>
          <a:bodyPr/>
          <a:lstStyle/>
          <a:p>
            <a:fld id="{EA7FA242-9563-435F-BDB8-284089103EE1}" type="datetimeFigureOut">
              <a:rPr lang="en-GB" smtClean="0"/>
              <a:t>21/07/2022</a:t>
            </a:fld>
            <a:endParaRPr lang="en-GB"/>
          </a:p>
        </p:txBody>
      </p:sp>
      <p:sp>
        <p:nvSpPr>
          <p:cNvPr id="5" name="Footer Placeholder 4">
            <a:extLst>
              <a:ext uri="{FF2B5EF4-FFF2-40B4-BE49-F238E27FC236}">
                <a16:creationId xmlns:a16="http://schemas.microsoft.com/office/drawing/2014/main" id="{17A658E2-08B7-4598-97DF-347E389399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83E4F1-68EB-4BAE-B7DE-2E9BA615C5CF}"/>
              </a:ext>
            </a:extLst>
          </p:cNvPr>
          <p:cNvSpPr>
            <a:spLocks noGrp="1"/>
          </p:cNvSpPr>
          <p:nvPr>
            <p:ph type="sldNum" sz="quarter" idx="12"/>
          </p:nvPr>
        </p:nvSpPr>
        <p:spPr/>
        <p:txBody>
          <a:bodyPr/>
          <a:lstStyle/>
          <a:p>
            <a:fld id="{99402AA5-8E1F-43DE-AA20-A8CF9B32149F}" type="slidenum">
              <a:rPr lang="en-GB" smtClean="0"/>
              <a:t>‹#›</a:t>
            </a:fld>
            <a:endParaRPr lang="en-GB"/>
          </a:p>
        </p:txBody>
      </p:sp>
    </p:spTree>
    <p:extLst>
      <p:ext uri="{BB962C8B-B14F-4D97-AF65-F5344CB8AC3E}">
        <p14:creationId xmlns:p14="http://schemas.microsoft.com/office/powerpoint/2010/main" val="3121354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D77C-7D0D-4D5C-911B-4C9677C4C6C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3EB253-7DBD-4B7A-B432-591F0F2EBF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E3F4A7-7514-4CFD-BB3B-043273DA00C7}"/>
              </a:ext>
            </a:extLst>
          </p:cNvPr>
          <p:cNvSpPr>
            <a:spLocks noGrp="1"/>
          </p:cNvSpPr>
          <p:nvPr>
            <p:ph type="dt" sz="half" idx="10"/>
          </p:nvPr>
        </p:nvSpPr>
        <p:spPr/>
        <p:txBody>
          <a:bodyPr/>
          <a:lstStyle/>
          <a:p>
            <a:fld id="{EA7FA242-9563-435F-BDB8-284089103EE1}" type="datetimeFigureOut">
              <a:rPr lang="en-GB" smtClean="0"/>
              <a:t>21/07/2022</a:t>
            </a:fld>
            <a:endParaRPr lang="en-GB"/>
          </a:p>
        </p:txBody>
      </p:sp>
      <p:sp>
        <p:nvSpPr>
          <p:cNvPr id="5" name="Footer Placeholder 4">
            <a:extLst>
              <a:ext uri="{FF2B5EF4-FFF2-40B4-BE49-F238E27FC236}">
                <a16:creationId xmlns:a16="http://schemas.microsoft.com/office/drawing/2014/main" id="{8BDD262D-A2EB-4E20-8978-AB3B1F8112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63DE46-43A0-4E40-B800-237719B0ECDF}"/>
              </a:ext>
            </a:extLst>
          </p:cNvPr>
          <p:cNvSpPr>
            <a:spLocks noGrp="1"/>
          </p:cNvSpPr>
          <p:nvPr>
            <p:ph type="sldNum" sz="quarter" idx="12"/>
          </p:nvPr>
        </p:nvSpPr>
        <p:spPr/>
        <p:txBody>
          <a:bodyPr/>
          <a:lstStyle/>
          <a:p>
            <a:fld id="{99402AA5-8E1F-43DE-AA20-A8CF9B32149F}" type="slidenum">
              <a:rPr lang="en-GB" smtClean="0"/>
              <a:t>‹#›</a:t>
            </a:fld>
            <a:endParaRPr lang="en-GB"/>
          </a:p>
        </p:txBody>
      </p:sp>
    </p:spTree>
    <p:extLst>
      <p:ext uri="{BB962C8B-B14F-4D97-AF65-F5344CB8AC3E}">
        <p14:creationId xmlns:p14="http://schemas.microsoft.com/office/powerpoint/2010/main" val="2347098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B35D6D-A580-486B-9FF7-695A747CEA31}"/>
              </a:ext>
            </a:extLst>
          </p:cNvPr>
          <p:cNvSpPr>
            <a:spLocks noGrp="1"/>
          </p:cNvSpPr>
          <p:nvPr>
            <p:ph type="title" orient="vert"/>
          </p:nvPr>
        </p:nvSpPr>
        <p:spPr>
          <a:xfrm>
            <a:off x="13087350" y="547688"/>
            <a:ext cx="3943350" cy="871855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7D97EB7-9446-4B92-BD77-0D322ED5D834}"/>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74A551-841F-4F02-AE93-D7AE8E42F2E1}"/>
              </a:ext>
            </a:extLst>
          </p:cNvPr>
          <p:cNvSpPr>
            <a:spLocks noGrp="1"/>
          </p:cNvSpPr>
          <p:nvPr>
            <p:ph type="dt" sz="half" idx="10"/>
          </p:nvPr>
        </p:nvSpPr>
        <p:spPr/>
        <p:txBody>
          <a:bodyPr/>
          <a:lstStyle/>
          <a:p>
            <a:fld id="{EA7FA242-9563-435F-BDB8-284089103EE1}" type="datetimeFigureOut">
              <a:rPr lang="en-GB" smtClean="0"/>
              <a:t>21/07/2022</a:t>
            </a:fld>
            <a:endParaRPr lang="en-GB"/>
          </a:p>
        </p:txBody>
      </p:sp>
      <p:sp>
        <p:nvSpPr>
          <p:cNvPr id="5" name="Footer Placeholder 4">
            <a:extLst>
              <a:ext uri="{FF2B5EF4-FFF2-40B4-BE49-F238E27FC236}">
                <a16:creationId xmlns:a16="http://schemas.microsoft.com/office/drawing/2014/main" id="{B1F432EF-61CA-47C8-930A-7A57AE988C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15D14B-EB15-40CC-B4AF-AB6F0DE85170}"/>
              </a:ext>
            </a:extLst>
          </p:cNvPr>
          <p:cNvSpPr>
            <a:spLocks noGrp="1"/>
          </p:cNvSpPr>
          <p:nvPr>
            <p:ph type="sldNum" sz="quarter" idx="12"/>
          </p:nvPr>
        </p:nvSpPr>
        <p:spPr/>
        <p:txBody>
          <a:bodyPr/>
          <a:lstStyle/>
          <a:p>
            <a:fld id="{99402AA5-8E1F-43DE-AA20-A8CF9B32149F}" type="slidenum">
              <a:rPr lang="en-GB" smtClean="0"/>
              <a:t>‹#›</a:t>
            </a:fld>
            <a:endParaRPr lang="en-GB"/>
          </a:p>
        </p:txBody>
      </p:sp>
    </p:spTree>
    <p:extLst>
      <p:ext uri="{BB962C8B-B14F-4D97-AF65-F5344CB8AC3E}">
        <p14:creationId xmlns:p14="http://schemas.microsoft.com/office/powerpoint/2010/main" val="3434361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4C05-4D87-47CC-A9A2-FC94105EC3CD}"/>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B42DDC-2A60-4BB8-8132-498D476859CE}"/>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71C3E8-78E9-4B54-ADC1-22B68176B197}"/>
              </a:ext>
            </a:extLst>
          </p:cNvPr>
          <p:cNvSpPr>
            <a:spLocks noGrp="1"/>
          </p:cNvSpPr>
          <p:nvPr>
            <p:ph type="dt" sz="half" idx="10"/>
          </p:nvPr>
        </p:nvSpPr>
        <p:spPr/>
        <p:txBody>
          <a:bodyPr/>
          <a:lstStyle/>
          <a:p>
            <a:fld id="{C95C4840-7DB5-41EC-A717-574B2AE461AA}" type="datetimeFigureOut">
              <a:rPr lang="en-GB" smtClean="0"/>
              <a:t>21/07/2022</a:t>
            </a:fld>
            <a:endParaRPr lang="en-GB"/>
          </a:p>
        </p:txBody>
      </p:sp>
      <p:sp>
        <p:nvSpPr>
          <p:cNvPr id="5" name="Footer Placeholder 4">
            <a:extLst>
              <a:ext uri="{FF2B5EF4-FFF2-40B4-BE49-F238E27FC236}">
                <a16:creationId xmlns:a16="http://schemas.microsoft.com/office/drawing/2014/main" id="{21F60EE5-66AA-4286-9CEF-2D65DB3F26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F1AC0-8438-4092-A515-3850ED559AAE}"/>
              </a:ext>
            </a:extLst>
          </p:cNvPr>
          <p:cNvSpPr>
            <a:spLocks noGrp="1"/>
          </p:cNvSpPr>
          <p:nvPr>
            <p:ph type="sldNum" sz="quarter" idx="12"/>
          </p:nvPr>
        </p:nvSpPr>
        <p:spPr/>
        <p:txBody>
          <a:bodyPr/>
          <a:lstStyle/>
          <a:p>
            <a:fld id="{07239293-21E5-4A06-AC69-0637D5F8279B}" type="slidenum">
              <a:rPr lang="en-GB" smtClean="0"/>
              <a:t>‹#›</a:t>
            </a:fld>
            <a:endParaRPr lang="en-GB"/>
          </a:p>
        </p:txBody>
      </p:sp>
    </p:spTree>
    <p:extLst>
      <p:ext uri="{BB962C8B-B14F-4D97-AF65-F5344CB8AC3E}">
        <p14:creationId xmlns:p14="http://schemas.microsoft.com/office/powerpoint/2010/main" val="404788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9E882-9610-4228-8E29-EAA9FFE5C4D7}"/>
              </a:ext>
            </a:extLst>
          </p:cNvPr>
          <p:cNvSpPr>
            <a:spLocks noGrp="1"/>
          </p:cNvSpPr>
          <p:nvPr>
            <p:ph type="title"/>
          </p:nvPr>
        </p:nvSpPr>
        <p:spPr>
          <a:xfrm>
            <a:off x="609600" y="547689"/>
            <a:ext cx="15773400" cy="1624012"/>
          </a:xfrm>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00E269F-A12B-425C-A9DF-8F07C380CF3E}"/>
              </a:ext>
            </a:extLst>
          </p:cNvPr>
          <p:cNvSpPr>
            <a:spLocks noGrp="1"/>
          </p:cNvSpPr>
          <p:nvPr>
            <p:ph idx="1"/>
          </p:nvPr>
        </p:nvSpPr>
        <p:spPr>
          <a:xfrm>
            <a:off x="609600" y="2324100"/>
            <a:ext cx="15773400" cy="6942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0F0AC3-1842-49F8-880F-0C95192B3BA4}"/>
              </a:ext>
            </a:extLst>
          </p:cNvPr>
          <p:cNvSpPr>
            <a:spLocks noGrp="1"/>
          </p:cNvSpPr>
          <p:nvPr>
            <p:ph type="dt" sz="half" idx="10"/>
          </p:nvPr>
        </p:nvSpPr>
        <p:spPr/>
        <p:txBody>
          <a:bodyPr/>
          <a:lstStyle/>
          <a:p>
            <a:fld id="{C95C4840-7DB5-41EC-A717-574B2AE461AA}" type="datetimeFigureOut">
              <a:rPr lang="en-GB" smtClean="0"/>
              <a:t>21/07/2022</a:t>
            </a:fld>
            <a:endParaRPr lang="en-GB"/>
          </a:p>
        </p:txBody>
      </p:sp>
      <p:sp>
        <p:nvSpPr>
          <p:cNvPr id="5" name="Footer Placeholder 4">
            <a:extLst>
              <a:ext uri="{FF2B5EF4-FFF2-40B4-BE49-F238E27FC236}">
                <a16:creationId xmlns:a16="http://schemas.microsoft.com/office/drawing/2014/main" id="{3BF7E19C-9CF4-42CE-97EA-B3E52905B4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05B417-4683-4DCE-8C5E-7B60701BAB03}"/>
              </a:ext>
            </a:extLst>
          </p:cNvPr>
          <p:cNvSpPr>
            <a:spLocks noGrp="1"/>
          </p:cNvSpPr>
          <p:nvPr>
            <p:ph type="sldNum" sz="quarter" idx="12"/>
          </p:nvPr>
        </p:nvSpPr>
        <p:spPr/>
        <p:txBody>
          <a:bodyPr/>
          <a:lstStyle/>
          <a:p>
            <a:fld id="{07239293-21E5-4A06-AC69-0637D5F8279B}" type="slidenum">
              <a:rPr lang="en-GB" smtClean="0"/>
              <a:t>‹#›</a:t>
            </a:fld>
            <a:endParaRPr lang="en-GB"/>
          </a:p>
        </p:txBody>
      </p:sp>
    </p:spTree>
    <p:extLst>
      <p:ext uri="{BB962C8B-B14F-4D97-AF65-F5344CB8AC3E}">
        <p14:creationId xmlns:p14="http://schemas.microsoft.com/office/powerpoint/2010/main" val="2367518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E9834-328C-428F-BB52-4EC3311500D9}"/>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4BAD033-D00B-49DF-B845-7955B1E0922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13D2-DE5C-4485-BF47-86107BD2804C}"/>
              </a:ext>
            </a:extLst>
          </p:cNvPr>
          <p:cNvSpPr>
            <a:spLocks noGrp="1"/>
          </p:cNvSpPr>
          <p:nvPr>
            <p:ph type="dt" sz="half" idx="10"/>
          </p:nvPr>
        </p:nvSpPr>
        <p:spPr/>
        <p:txBody>
          <a:bodyPr/>
          <a:lstStyle/>
          <a:p>
            <a:fld id="{C95C4840-7DB5-41EC-A717-574B2AE461AA}" type="datetimeFigureOut">
              <a:rPr lang="en-GB" smtClean="0"/>
              <a:t>21/07/2022</a:t>
            </a:fld>
            <a:endParaRPr lang="en-GB"/>
          </a:p>
        </p:txBody>
      </p:sp>
      <p:sp>
        <p:nvSpPr>
          <p:cNvPr id="5" name="Footer Placeholder 4">
            <a:extLst>
              <a:ext uri="{FF2B5EF4-FFF2-40B4-BE49-F238E27FC236}">
                <a16:creationId xmlns:a16="http://schemas.microsoft.com/office/drawing/2014/main" id="{8D9B8040-E371-413F-9F72-207C7BEAEF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782D6D-E7BD-404B-91F8-D4A0E5A67F1E}"/>
              </a:ext>
            </a:extLst>
          </p:cNvPr>
          <p:cNvSpPr>
            <a:spLocks noGrp="1"/>
          </p:cNvSpPr>
          <p:nvPr>
            <p:ph type="sldNum" sz="quarter" idx="12"/>
          </p:nvPr>
        </p:nvSpPr>
        <p:spPr/>
        <p:txBody>
          <a:bodyPr/>
          <a:lstStyle/>
          <a:p>
            <a:fld id="{07239293-21E5-4A06-AC69-0637D5F8279B}" type="slidenum">
              <a:rPr lang="en-GB" smtClean="0"/>
              <a:t>‹#›</a:t>
            </a:fld>
            <a:endParaRPr lang="en-GB"/>
          </a:p>
        </p:txBody>
      </p:sp>
    </p:spTree>
    <p:extLst>
      <p:ext uri="{BB962C8B-B14F-4D97-AF65-F5344CB8AC3E}">
        <p14:creationId xmlns:p14="http://schemas.microsoft.com/office/powerpoint/2010/main" val="4081968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B6368-442E-496E-89CC-4EB0F7A50BB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03CA1E-070C-4590-9E38-ECD1EF58B339}"/>
              </a:ext>
            </a:extLst>
          </p:cNvPr>
          <p:cNvSpPr>
            <a:spLocks noGrp="1"/>
          </p:cNvSpPr>
          <p:nvPr>
            <p:ph sz="half" idx="1"/>
          </p:nvPr>
        </p:nvSpPr>
        <p:spPr>
          <a:xfrm>
            <a:off x="457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E6364D-6966-44BB-A3DA-A2ED980646DE}"/>
              </a:ext>
            </a:extLst>
          </p:cNvPr>
          <p:cNvSpPr>
            <a:spLocks noGrp="1"/>
          </p:cNvSpPr>
          <p:nvPr>
            <p:ph sz="half" idx="2"/>
          </p:nvPr>
        </p:nvSpPr>
        <p:spPr>
          <a:xfrm>
            <a:off x="86868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FB98F0-1FEF-4954-A1A5-E4CF9A2C9DBD}"/>
              </a:ext>
            </a:extLst>
          </p:cNvPr>
          <p:cNvSpPr>
            <a:spLocks noGrp="1"/>
          </p:cNvSpPr>
          <p:nvPr>
            <p:ph type="dt" sz="half" idx="10"/>
          </p:nvPr>
        </p:nvSpPr>
        <p:spPr/>
        <p:txBody>
          <a:bodyPr/>
          <a:lstStyle/>
          <a:p>
            <a:fld id="{C95C4840-7DB5-41EC-A717-574B2AE461AA}" type="datetimeFigureOut">
              <a:rPr lang="en-GB" smtClean="0"/>
              <a:t>21/07/2022</a:t>
            </a:fld>
            <a:endParaRPr lang="en-GB"/>
          </a:p>
        </p:txBody>
      </p:sp>
      <p:sp>
        <p:nvSpPr>
          <p:cNvPr id="6" name="Footer Placeholder 5">
            <a:extLst>
              <a:ext uri="{FF2B5EF4-FFF2-40B4-BE49-F238E27FC236}">
                <a16:creationId xmlns:a16="http://schemas.microsoft.com/office/drawing/2014/main" id="{7A42568D-AA24-4481-A349-1EE9B3C461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2FC0D8-C07F-4E0E-ADD9-F8D61807D3EA}"/>
              </a:ext>
            </a:extLst>
          </p:cNvPr>
          <p:cNvSpPr>
            <a:spLocks noGrp="1"/>
          </p:cNvSpPr>
          <p:nvPr>
            <p:ph type="sldNum" sz="quarter" idx="12"/>
          </p:nvPr>
        </p:nvSpPr>
        <p:spPr/>
        <p:txBody>
          <a:bodyPr/>
          <a:lstStyle/>
          <a:p>
            <a:fld id="{07239293-21E5-4A06-AC69-0637D5F8279B}" type="slidenum">
              <a:rPr lang="en-GB" smtClean="0"/>
              <a:t>‹#›</a:t>
            </a:fld>
            <a:endParaRPr lang="en-GB"/>
          </a:p>
        </p:txBody>
      </p:sp>
    </p:spTree>
    <p:extLst>
      <p:ext uri="{BB962C8B-B14F-4D97-AF65-F5344CB8AC3E}">
        <p14:creationId xmlns:p14="http://schemas.microsoft.com/office/powerpoint/2010/main" val="3179049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33DC-7192-4751-A185-3153EB75C367}"/>
              </a:ext>
            </a:extLst>
          </p:cNvPr>
          <p:cNvSpPr>
            <a:spLocks noGrp="1"/>
          </p:cNvSpPr>
          <p:nvPr>
            <p:ph type="title"/>
          </p:nvPr>
        </p:nvSpPr>
        <p:spPr>
          <a:xfrm>
            <a:off x="1260475" y="547688"/>
            <a:ext cx="15773400" cy="1989137"/>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6200C3-363E-46FE-A213-A7C358D61FF6}"/>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4072D4-84C5-4245-9DCE-0BF350B228BB}"/>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24B0814-948C-4360-B9B9-0F208E212555}"/>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28CA7-E091-41CD-BB01-A4359BF8B8EA}"/>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F69A147-F851-450B-AF9A-8B249EE1E345}"/>
              </a:ext>
            </a:extLst>
          </p:cNvPr>
          <p:cNvSpPr>
            <a:spLocks noGrp="1"/>
          </p:cNvSpPr>
          <p:nvPr>
            <p:ph type="dt" sz="half" idx="10"/>
          </p:nvPr>
        </p:nvSpPr>
        <p:spPr/>
        <p:txBody>
          <a:bodyPr/>
          <a:lstStyle/>
          <a:p>
            <a:fld id="{C95C4840-7DB5-41EC-A717-574B2AE461AA}" type="datetimeFigureOut">
              <a:rPr lang="en-GB" smtClean="0"/>
              <a:t>21/07/2022</a:t>
            </a:fld>
            <a:endParaRPr lang="en-GB"/>
          </a:p>
        </p:txBody>
      </p:sp>
      <p:sp>
        <p:nvSpPr>
          <p:cNvPr id="8" name="Footer Placeholder 7">
            <a:extLst>
              <a:ext uri="{FF2B5EF4-FFF2-40B4-BE49-F238E27FC236}">
                <a16:creationId xmlns:a16="http://schemas.microsoft.com/office/drawing/2014/main" id="{C34CFDAD-293D-49C2-AA88-79BC19620B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B84F505-51AF-4BF1-975C-D49CAFAE37B6}"/>
              </a:ext>
            </a:extLst>
          </p:cNvPr>
          <p:cNvSpPr>
            <a:spLocks noGrp="1"/>
          </p:cNvSpPr>
          <p:nvPr>
            <p:ph type="sldNum" sz="quarter" idx="12"/>
          </p:nvPr>
        </p:nvSpPr>
        <p:spPr/>
        <p:txBody>
          <a:bodyPr/>
          <a:lstStyle/>
          <a:p>
            <a:fld id="{07239293-21E5-4A06-AC69-0637D5F8279B}" type="slidenum">
              <a:rPr lang="en-GB" smtClean="0"/>
              <a:t>‹#›</a:t>
            </a:fld>
            <a:endParaRPr lang="en-GB"/>
          </a:p>
        </p:txBody>
      </p:sp>
    </p:spTree>
    <p:extLst>
      <p:ext uri="{BB962C8B-B14F-4D97-AF65-F5344CB8AC3E}">
        <p14:creationId xmlns:p14="http://schemas.microsoft.com/office/powerpoint/2010/main" val="1458670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E56F-D8E3-464F-A81D-AA6AA861B2E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6EE66B3-0BC8-42B8-A795-154F04A6D5E2}"/>
              </a:ext>
            </a:extLst>
          </p:cNvPr>
          <p:cNvSpPr>
            <a:spLocks noGrp="1"/>
          </p:cNvSpPr>
          <p:nvPr>
            <p:ph type="dt" sz="half" idx="10"/>
          </p:nvPr>
        </p:nvSpPr>
        <p:spPr/>
        <p:txBody>
          <a:bodyPr/>
          <a:lstStyle/>
          <a:p>
            <a:fld id="{C95C4840-7DB5-41EC-A717-574B2AE461AA}" type="datetimeFigureOut">
              <a:rPr lang="en-GB" smtClean="0"/>
              <a:t>21/07/2022</a:t>
            </a:fld>
            <a:endParaRPr lang="en-GB"/>
          </a:p>
        </p:txBody>
      </p:sp>
      <p:sp>
        <p:nvSpPr>
          <p:cNvPr id="4" name="Footer Placeholder 3">
            <a:extLst>
              <a:ext uri="{FF2B5EF4-FFF2-40B4-BE49-F238E27FC236}">
                <a16:creationId xmlns:a16="http://schemas.microsoft.com/office/drawing/2014/main" id="{F86C09CD-5DDA-4BE3-883C-CA4A6E0877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20DEF33-CCFC-447A-9708-2F630A556A54}"/>
              </a:ext>
            </a:extLst>
          </p:cNvPr>
          <p:cNvSpPr>
            <a:spLocks noGrp="1"/>
          </p:cNvSpPr>
          <p:nvPr>
            <p:ph type="sldNum" sz="quarter" idx="12"/>
          </p:nvPr>
        </p:nvSpPr>
        <p:spPr/>
        <p:txBody>
          <a:bodyPr/>
          <a:lstStyle/>
          <a:p>
            <a:fld id="{07239293-21E5-4A06-AC69-0637D5F8279B}" type="slidenum">
              <a:rPr lang="en-GB" smtClean="0"/>
              <a:t>‹#›</a:t>
            </a:fld>
            <a:endParaRPr lang="en-GB"/>
          </a:p>
        </p:txBody>
      </p:sp>
    </p:spTree>
    <p:extLst>
      <p:ext uri="{BB962C8B-B14F-4D97-AF65-F5344CB8AC3E}">
        <p14:creationId xmlns:p14="http://schemas.microsoft.com/office/powerpoint/2010/main" val="1515446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91866-FC03-4B17-AE23-8B0A4514F6C7}"/>
              </a:ext>
            </a:extLst>
          </p:cNvPr>
          <p:cNvSpPr>
            <a:spLocks noGrp="1"/>
          </p:cNvSpPr>
          <p:nvPr>
            <p:ph type="dt" sz="half" idx="10"/>
          </p:nvPr>
        </p:nvSpPr>
        <p:spPr/>
        <p:txBody>
          <a:bodyPr/>
          <a:lstStyle/>
          <a:p>
            <a:fld id="{C95C4840-7DB5-41EC-A717-574B2AE461AA}" type="datetimeFigureOut">
              <a:rPr lang="en-GB" smtClean="0"/>
              <a:t>21/07/2022</a:t>
            </a:fld>
            <a:endParaRPr lang="en-GB"/>
          </a:p>
        </p:txBody>
      </p:sp>
      <p:sp>
        <p:nvSpPr>
          <p:cNvPr id="3" name="Footer Placeholder 2">
            <a:extLst>
              <a:ext uri="{FF2B5EF4-FFF2-40B4-BE49-F238E27FC236}">
                <a16:creationId xmlns:a16="http://schemas.microsoft.com/office/drawing/2014/main" id="{D99CEDA6-4A65-4376-BEC7-DBF5599074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33F980A-DE75-42B7-80D0-F333A317A283}"/>
              </a:ext>
            </a:extLst>
          </p:cNvPr>
          <p:cNvSpPr>
            <a:spLocks noGrp="1"/>
          </p:cNvSpPr>
          <p:nvPr>
            <p:ph type="sldNum" sz="quarter" idx="12"/>
          </p:nvPr>
        </p:nvSpPr>
        <p:spPr/>
        <p:txBody>
          <a:bodyPr/>
          <a:lstStyle/>
          <a:p>
            <a:fld id="{07239293-21E5-4A06-AC69-0637D5F8279B}" type="slidenum">
              <a:rPr lang="en-GB" smtClean="0"/>
              <a:t>‹#›</a:t>
            </a:fld>
            <a:endParaRPr lang="en-GB"/>
          </a:p>
        </p:txBody>
      </p:sp>
    </p:spTree>
    <p:extLst>
      <p:ext uri="{BB962C8B-B14F-4D97-AF65-F5344CB8AC3E}">
        <p14:creationId xmlns:p14="http://schemas.microsoft.com/office/powerpoint/2010/main" val="126243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52E9-07F5-4205-B115-2FDA2AF2C1F7}"/>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6D1EA1-F730-41DB-817B-31E8D786D097}"/>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DF43AE-7888-484F-8B36-6D28ECC40F67}"/>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00B841-338E-457F-8AFB-CAE3E420215E}"/>
              </a:ext>
            </a:extLst>
          </p:cNvPr>
          <p:cNvSpPr>
            <a:spLocks noGrp="1"/>
          </p:cNvSpPr>
          <p:nvPr>
            <p:ph type="dt" sz="half" idx="10"/>
          </p:nvPr>
        </p:nvSpPr>
        <p:spPr/>
        <p:txBody>
          <a:bodyPr/>
          <a:lstStyle/>
          <a:p>
            <a:fld id="{C95C4840-7DB5-41EC-A717-574B2AE461AA}" type="datetimeFigureOut">
              <a:rPr lang="en-GB" smtClean="0"/>
              <a:t>21/07/2022</a:t>
            </a:fld>
            <a:endParaRPr lang="en-GB"/>
          </a:p>
        </p:txBody>
      </p:sp>
      <p:sp>
        <p:nvSpPr>
          <p:cNvPr id="6" name="Footer Placeholder 5">
            <a:extLst>
              <a:ext uri="{FF2B5EF4-FFF2-40B4-BE49-F238E27FC236}">
                <a16:creationId xmlns:a16="http://schemas.microsoft.com/office/drawing/2014/main" id="{81F23403-3F8A-46D0-A848-07320AEBCC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F2827B-7928-4A95-83B6-9F04889F45A0}"/>
              </a:ext>
            </a:extLst>
          </p:cNvPr>
          <p:cNvSpPr>
            <a:spLocks noGrp="1"/>
          </p:cNvSpPr>
          <p:nvPr>
            <p:ph type="sldNum" sz="quarter" idx="12"/>
          </p:nvPr>
        </p:nvSpPr>
        <p:spPr/>
        <p:txBody>
          <a:bodyPr/>
          <a:lstStyle/>
          <a:p>
            <a:fld id="{07239293-21E5-4A06-AC69-0637D5F8279B}" type="slidenum">
              <a:rPr lang="en-GB" smtClean="0"/>
              <a:t>‹#›</a:t>
            </a:fld>
            <a:endParaRPr lang="en-GB"/>
          </a:p>
        </p:txBody>
      </p:sp>
    </p:spTree>
    <p:extLst>
      <p:ext uri="{BB962C8B-B14F-4D97-AF65-F5344CB8AC3E}">
        <p14:creationId xmlns:p14="http://schemas.microsoft.com/office/powerpoint/2010/main" val="3307425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9274-A518-4503-B535-6ACCFE09082F}"/>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1E934D44-BFA6-476D-8F56-E2019E282D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7CF1B9-B0C1-4A60-84B3-09E23E875D1F}"/>
              </a:ext>
            </a:extLst>
          </p:cNvPr>
          <p:cNvSpPr>
            <a:spLocks noGrp="1"/>
          </p:cNvSpPr>
          <p:nvPr>
            <p:ph type="dt" sz="half" idx="10"/>
          </p:nvPr>
        </p:nvSpPr>
        <p:spPr/>
        <p:txBody>
          <a:bodyPr/>
          <a:lstStyle/>
          <a:p>
            <a:fld id="{EA7FA242-9563-435F-BDB8-284089103EE1}" type="datetimeFigureOut">
              <a:rPr lang="en-GB" smtClean="0"/>
              <a:t>21/07/2022</a:t>
            </a:fld>
            <a:endParaRPr lang="en-GB"/>
          </a:p>
        </p:txBody>
      </p:sp>
      <p:sp>
        <p:nvSpPr>
          <p:cNvPr id="5" name="Footer Placeholder 4">
            <a:extLst>
              <a:ext uri="{FF2B5EF4-FFF2-40B4-BE49-F238E27FC236}">
                <a16:creationId xmlns:a16="http://schemas.microsoft.com/office/drawing/2014/main" id="{B8D50C2A-9274-4343-ADFD-D851327F81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F60771-C671-49E6-A3E4-F8CB2CBC48F1}"/>
              </a:ext>
            </a:extLst>
          </p:cNvPr>
          <p:cNvSpPr>
            <a:spLocks noGrp="1"/>
          </p:cNvSpPr>
          <p:nvPr>
            <p:ph type="sldNum" sz="quarter" idx="12"/>
          </p:nvPr>
        </p:nvSpPr>
        <p:spPr/>
        <p:txBody>
          <a:bodyPr/>
          <a:lstStyle/>
          <a:p>
            <a:fld id="{99402AA5-8E1F-43DE-AA20-A8CF9B32149F}" type="slidenum">
              <a:rPr lang="en-GB" smtClean="0"/>
              <a:t>‹#›</a:t>
            </a:fld>
            <a:endParaRPr lang="en-GB"/>
          </a:p>
        </p:txBody>
      </p:sp>
    </p:spTree>
    <p:extLst>
      <p:ext uri="{BB962C8B-B14F-4D97-AF65-F5344CB8AC3E}">
        <p14:creationId xmlns:p14="http://schemas.microsoft.com/office/powerpoint/2010/main" val="1909168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264B2-6565-4063-A58D-2C904D202D66}"/>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73CD4ED-8C32-4201-84C5-99B6233AC6E5}"/>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727C6D6-07EE-4A45-A065-0FE8F078D644}"/>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1A1DB5-0E12-4D78-B44B-D3695F2CBF3D}"/>
              </a:ext>
            </a:extLst>
          </p:cNvPr>
          <p:cNvSpPr>
            <a:spLocks noGrp="1"/>
          </p:cNvSpPr>
          <p:nvPr>
            <p:ph type="dt" sz="half" idx="10"/>
          </p:nvPr>
        </p:nvSpPr>
        <p:spPr/>
        <p:txBody>
          <a:bodyPr/>
          <a:lstStyle/>
          <a:p>
            <a:fld id="{C95C4840-7DB5-41EC-A717-574B2AE461AA}" type="datetimeFigureOut">
              <a:rPr lang="en-GB" smtClean="0"/>
              <a:t>21/07/2022</a:t>
            </a:fld>
            <a:endParaRPr lang="en-GB"/>
          </a:p>
        </p:txBody>
      </p:sp>
      <p:sp>
        <p:nvSpPr>
          <p:cNvPr id="6" name="Footer Placeholder 5">
            <a:extLst>
              <a:ext uri="{FF2B5EF4-FFF2-40B4-BE49-F238E27FC236}">
                <a16:creationId xmlns:a16="http://schemas.microsoft.com/office/drawing/2014/main" id="{E381463F-9931-4E19-A1FC-7CF87C2963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86AEAA-8C47-4CFA-931C-7820FE06476F}"/>
              </a:ext>
            </a:extLst>
          </p:cNvPr>
          <p:cNvSpPr>
            <a:spLocks noGrp="1"/>
          </p:cNvSpPr>
          <p:nvPr>
            <p:ph type="sldNum" sz="quarter" idx="12"/>
          </p:nvPr>
        </p:nvSpPr>
        <p:spPr/>
        <p:txBody>
          <a:bodyPr/>
          <a:lstStyle/>
          <a:p>
            <a:fld id="{07239293-21E5-4A06-AC69-0637D5F8279B}" type="slidenum">
              <a:rPr lang="en-GB" smtClean="0"/>
              <a:t>‹#›</a:t>
            </a:fld>
            <a:endParaRPr lang="en-GB"/>
          </a:p>
        </p:txBody>
      </p:sp>
    </p:spTree>
    <p:extLst>
      <p:ext uri="{BB962C8B-B14F-4D97-AF65-F5344CB8AC3E}">
        <p14:creationId xmlns:p14="http://schemas.microsoft.com/office/powerpoint/2010/main" val="11799000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FCA4-2024-4092-8AC3-5F50F83E75C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3E29A3-82F7-4E4C-AB5C-4BBA3A5AE4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37AA82-C7F9-4B7E-92A2-2ED892DE28E6}"/>
              </a:ext>
            </a:extLst>
          </p:cNvPr>
          <p:cNvSpPr>
            <a:spLocks noGrp="1"/>
          </p:cNvSpPr>
          <p:nvPr>
            <p:ph type="dt" sz="half" idx="10"/>
          </p:nvPr>
        </p:nvSpPr>
        <p:spPr/>
        <p:txBody>
          <a:bodyPr/>
          <a:lstStyle/>
          <a:p>
            <a:fld id="{C95C4840-7DB5-41EC-A717-574B2AE461AA}" type="datetimeFigureOut">
              <a:rPr lang="en-GB" smtClean="0"/>
              <a:t>21/07/2022</a:t>
            </a:fld>
            <a:endParaRPr lang="en-GB"/>
          </a:p>
        </p:txBody>
      </p:sp>
      <p:sp>
        <p:nvSpPr>
          <p:cNvPr id="5" name="Footer Placeholder 4">
            <a:extLst>
              <a:ext uri="{FF2B5EF4-FFF2-40B4-BE49-F238E27FC236}">
                <a16:creationId xmlns:a16="http://schemas.microsoft.com/office/drawing/2014/main" id="{6A2A9FA5-8F14-4E66-8990-5353E114C9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3AD75C-C517-4B5B-944C-90ACC77D36E5}"/>
              </a:ext>
            </a:extLst>
          </p:cNvPr>
          <p:cNvSpPr>
            <a:spLocks noGrp="1"/>
          </p:cNvSpPr>
          <p:nvPr>
            <p:ph type="sldNum" sz="quarter" idx="12"/>
          </p:nvPr>
        </p:nvSpPr>
        <p:spPr/>
        <p:txBody>
          <a:bodyPr/>
          <a:lstStyle/>
          <a:p>
            <a:fld id="{07239293-21E5-4A06-AC69-0637D5F8279B}" type="slidenum">
              <a:rPr lang="en-GB" smtClean="0"/>
              <a:t>‹#›</a:t>
            </a:fld>
            <a:endParaRPr lang="en-GB"/>
          </a:p>
        </p:txBody>
      </p:sp>
    </p:spTree>
    <p:extLst>
      <p:ext uri="{BB962C8B-B14F-4D97-AF65-F5344CB8AC3E}">
        <p14:creationId xmlns:p14="http://schemas.microsoft.com/office/powerpoint/2010/main" val="1550799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6EDBE-2E82-4A7F-8473-AD9F2D813D01}"/>
              </a:ext>
            </a:extLst>
          </p:cNvPr>
          <p:cNvSpPr>
            <a:spLocks noGrp="1"/>
          </p:cNvSpPr>
          <p:nvPr>
            <p:ph type="title" orient="vert"/>
          </p:nvPr>
        </p:nvSpPr>
        <p:spPr>
          <a:xfrm>
            <a:off x="13087350" y="547688"/>
            <a:ext cx="3943350" cy="8718550"/>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852A3F-797C-4FE5-9B7E-C6126930737E}"/>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6CF9C7-6C5E-4302-9F25-DF9D24A3CD32}"/>
              </a:ext>
            </a:extLst>
          </p:cNvPr>
          <p:cNvSpPr>
            <a:spLocks noGrp="1"/>
          </p:cNvSpPr>
          <p:nvPr>
            <p:ph type="dt" sz="half" idx="10"/>
          </p:nvPr>
        </p:nvSpPr>
        <p:spPr/>
        <p:txBody>
          <a:bodyPr/>
          <a:lstStyle/>
          <a:p>
            <a:fld id="{C95C4840-7DB5-41EC-A717-574B2AE461AA}" type="datetimeFigureOut">
              <a:rPr lang="en-GB" smtClean="0"/>
              <a:t>21/07/2022</a:t>
            </a:fld>
            <a:endParaRPr lang="en-GB"/>
          </a:p>
        </p:txBody>
      </p:sp>
      <p:sp>
        <p:nvSpPr>
          <p:cNvPr id="5" name="Footer Placeholder 4">
            <a:extLst>
              <a:ext uri="{FF2B5EF4-FFF2-40B4-BE49-F238E27FC236}">
                <a16:creationId xmlns:a16="http://schemas.microsoft.com/office/drawing/2014/main" id="{4D36369D-D09A-4E4B-87BC-9470ED78FC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D10263-B135-4594-889A-67393460609B}"/>
              </a:ext>
            </a:extLst>
          </p:cNvPr>
          <p:cNvSpPr>
            <a:spLocks noGrp="1"/>
          </p:cNvSpPr>
          <p:nvPr>
            <p:ph type="sldNum" sz="quarter" idx="12"/>
          </p:nvPr>
        </p:nvSpPr>
        <p:spPr/>
        <p:txBody>
          <a:bodyPr/>
          <a:lstStyle/>
          <a:p>
            <a:fld id="{07239293-21E5-4A06-AC69-0637D5F8279B}" type="slidenum">
              <a:rPr lang="en-GB" smtClean="0"/>
              <a:t>‹#›</a:t>
            </a:fld>
            <a:endParaRPr lang="en-GB"/>
          </a:p>
        </p:txBody>
      </p:sp>
    </p:spTree>
    <p:extLst>
      <p:ext uri="{BB962C8B-B14F-4D97-AF65-F5344CB8AC3E}">
        <p14:creationId xmlns:p14="http://schemas.microsoft.com/office/powerpoint/2010/main" val="1579420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76E09-3386-49B4-9F2B-E060FFF69A91}"/>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FD43E18-20A6-48C1-81D2-EE5A69E056E7}"/>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378511-E57E-4F61-BEDF-99986BB99443}"/>
              </a:ext>
            </a:extLst>
          </p:cNvPr>
          <p:cNvSpPr>
            <a:spLocks noGrp="1"/>
          </p:cNvSpPr>
          <p:nvPr>
            <p:ph type="dt" sz="half" idx="10"/>
          </p:nvPr>
        </p:nvSpPr>
        <p:spPr/>
        <p:txBody>
          <a:bodyPr/>
          <a:lstStyle/>
          <a:p>
            <a:fld id="{EA7FA242-9563-435F-BDB8-284089103EE1}" type="datetimeFigureOut">
              <a:rPr lang="en-GB" smtClean="0"/>
              <a:t>21/07/2022</a:t>
            </a:fld>
            <a:endParaRPr lang="en-GB"/>
          </a:p>
        </p:txBody>
      </p:sp>
      <p:sp>
        <p:nvSpPr>
          <p:cNvPr id="5" name="Footer Placeholder 4">
            <a:extLst>
              <a:ext uri="{FF2B5EF4-FFF2-40B4-BE49-F238E27FC236}">
                <a16:creationId xmlns:a16="http://schemas.microsoft.com/office/drawing/2014/main" id="{51C80542-2EDC-462E-A991-8FBA97A948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606E1C-167A-457E-840D-828A23C42422}"/>
              </a:ext>
            </a:extLst>
          </p:cNvPr>
          <p:cNvSpPr>
            <a:spLocks noGrp="1"/>
          </p:cNvSpPr>
          <p:nvPr>
            <p:ph type="sldNum" sz="quarter" idx="12"/>
          </p:nvPr>
        </p:nvSpPr>
        <p:spPr/>
        <p:txBody>
          <a:bodyPr/>
          <a:lstStyle/>
          <a:p>
            <a:fld id="{99402AA5-8E1F-43DE-AA20-A8CF9B32149F}" type="slidenum">
              <a:rPr lang="en-GB" smtClean="0"/>
              <a:t>‹#›</a:t>
            </a:fld>
            <a:endParaRPr lang="en-GB"/>
          </a:p>
        </p:txBody>
      </p:sp>
    </p:spTree>
    <p:extLst>
      <p:ext uri="{BB962C8B-B14F-4D97-AF65-F5344CB8AC3E}">
        <p14:creationId xmlns:p14="http://schemas.microsoft.com/office/powerpoint/2010/main" val="173478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C43F-16DE-4B30-ACA4-246B40C6A6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26E39E-0726-4B7E-9739-6513E518FA1D}"/>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72BF02-F3DA-40A4-9DB6-C365E4E6C344}"/>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9C2D1A6-0C80-46B7-9CAD-A940FD73799D}"/>
              </a:ext>
            </a:extLst>
          </p:cNvPr>
          <p:cNvSpPr>
            <a:spLocks noGrp="1"/>
          </p:cNvSpPr>
          <p:nvPr>
            <p:ph type="dt" sz="half" idx="10"/>
          </p:nvPr>
        </p:nvSpPr>
        <p:spPr/>
        <p:txBody>
          <a:bodyPr/>
          <a:lstStyle/>
          <a:p>
            <a:fld id="{EA7FA242-9563-435F-BDB8-284089103EE1}" type="datetimeFigureOut">
              <a:rPr lang="en-GB" smtClean="0"/>
              <a:t>21/07/2022</a:t>
            </a:fld>
            <a:endParaRPr lang="en-GB"/>
          </a:p>
        </p:txBody>
      </p:sp>
      <p:sp>
        <p:nvSpPr>
          <p:cNvPr id="6" name="Footer Placeholder 5">
            <a:extLst>
              <a:ext uri="{FF2B5EF4-FFF2-40B4-BE49-F238E27FC236}">
                <a16:creationId xmlns:a16="http://schemas.microsoft.com/office/drawing/2014/main" id="{AFD58FE4-FAFE-4577-B48B-2E920B6B33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9B8DF9-7477-49F2-A4F9-BC435C25DAB2}"/>
              </a:ext>
            </a:extLst>
          </p:cNvPr>
          <p:cNvSpPr>
            <a:spLocks noGrp="1"/>
          </p:cNvSpPr>
          <p:nvPr>
            <p:ph type="sldNum" sz="quarter" idx="12"/>
          </p:nvPr>
        </p:nvSpPr>
        <p:spPr/>
        <p:txBody>
          <a:bodyPr/>
          <a:lstStyle/>
          <a:p>
            <a:fld id="{99402AA5-8E1F-43DE-AA20-A8CF9B32149F}" type="slidenum">
              <a:rPr lang="en-GB" smtClean="0"/>
              <a:t>‹#›</a:t>
            </a:fld>
            <a:endParaRPr lang="en-GB"/>
          </a:p>
        </p:txBody>
      </p:sp>
    </p:spTree>
    <p:extLst>
      <p:ext uri="{BB962C8B-B14F-4D97-AF65-F5344CB8AC3E}">
        <p14:creationId xmlns:p14="http://schemas.microsoft.com/office/powerpoint/2010/main" val="1676141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77E2C-5FEE-4614-BFB6-ADC04B2E1B52}"/>
              </a:ext>
            </a:extLst>
          </p:cNvPr>
          <p:cNvSpPr>
            <a:spLocks noGrp="1"/>
          </p:cNvSpPr>
          <p:nvPr>
            <p:ph type="title"/>
          </p:nvPr>
        </p:nvSpPr>
        <p:spPr>
          <a:xfrm>
            <a:off x="1260475" y="547688"/>
            <a:ext cx="15773400" cy="1989137"/>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6D3CDDD-9A84-45C3-9012-63ABE9459DBE}"/>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AF437C-286A-4476-A974-A6DCA2FD1782}"/>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57E85E-0D77-4239-AC2D-E192EADBE80B}"/>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B42668-0BFE-47E2-BC5D-6E0F0596EDDF}"/>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A43B6A6-4032-4FF6-806C-7E202AF6747C}"/>
              </a:ext>
            </a:extLst>
          </p:cNvPr>
          <p:cNvSpPr>
            <a:spLocks noGrp="1"/>
          </p:cNvSpPr>
          <p:nvPr>
            <p:ph type="dt" sz="half" idx="10"/>
          </p:nvPr>
        </p:nvSpPr>
        <p:spPr/>
        <p:txBody>
          <a:bodyPr/>
          <a:lstStyle/>
          <a:p>
            <a:fld id="{EA7FA242-9563-435F-BDB8-284089103EE1}" type="datetimeFigureOut">
              <a:rPr lang="en-GB" smtClean="0"/>
              <a:t>21/07/2022</a:t>
            </a:fld>
            <a:endParaRPr lang="en-GB"/>
          </a:p>
        </p:txBody>
      </p:sp>
      <p:sp>
        <p:nvSpPr>
          <p:cNvPr id="8" name="Footer Placeholder 7">
            <a:extLst>
              <a:ext uri="{FF2B5EF4-FFF2-40B4-BE49-F238E27FC236}">
                <a16:creationId xmlns:a16="http://schemas.microsoft.com/office/drawing/2014/main" id="{214EF1C1-79F5-410D-B412-4F426C8A214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30492A-7625-48F9-A1D9-21C85316FF85}"/>
              </a:ext>
            </a:extLst>
          </p:cNvPr>
          <p:cNvSpPr>
            <a:spLocks noGrp="1"/>
          </p:cNvSpPr>
          <p:nvPr>
            <p:ph type="sldNum" sz="quarter" idx="12"/>
          </p:nvPr>
        </p:nvSpPr>
        <p:spPr/>
        <p:txBody>
          <a:bodyPr/>
          <a:lstStyle/>
          <a:p>
            <a:fld id="{99402AA5-8E1F-43DE-AA20-A8CF9B32149F}" type="slidenum">
              <a:rPr lang="en-GB" smtClean="0"/>
              <a:t>‹#›</a:t>
            </a:fld>
            <a:endParaRPr lang="en-GB"/>
          </a:p>
        </p:txBody>
      </p:sp>
    </p:spTree>
    <p:extLst>
      <p:ext uri="{BB962C8B-B14F-4D97-AF65-F5344CB8AC3E}">
        <p14:creationId xmlns:p14="http://schemas.microsoft.com/office/powerpoint/2010/main" val="3887326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3C706-EC70-43BD-A1CB-61092763799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E7EC00C-DD98-4722-A06E-7578EF572DC5}"/>
              </a:ext>
            </a:extLst>
          </p:cNvPr>
          <p:cNvSpPr>
            <a:spLocks noGrp="1"/>
          </p:cNvSpPr>
          <p:nvPr>
            <p:ph type="dt" sz="half" idx="10"/>
          </p:nvPr>
        </p:nvSpPr>
        <p:spPr/>
        <p:txBody>
          <a:bodyPr/>
          <a:lstStyle/>
          <a:p>
            <a:fld id="{EA7FA242-9563-435F-BDB8-284089103EE1}" type="datetimeFigureOut">
              <a:rPr lang="en-GB" smtClean="0"/>
              <a:t>21/07/2022</a:t>
            </a:fld>
            <a:endParaRPr lang="en-GB"/>
          </a:p>
        </p:txBody>
      </p:sp>
      <p:sp>
        <p:nvSpPr>
          <p:cNvPr id="4" name="Footer Placeholder 3">
            <a:extLst>
              <a:ext uri="{FF2B5EF4-FFF2-40B4-BE49-F238E27FC236}">
                <a16:creationId xmlns:a16="http://schemas.microsoft.com/office/drawing/2014/main" id="{590ADB7A-C9C6-4D0E-9366-198B921CB33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7A46466-BC5E-441F-9D1E-26653B5FBD9E}"/>
              </a:ext>
            </a:extLst>
          </p:cNvPr>
          <p:cNvSpPr>
            <a:spLocks noGrp="1"/>
          </p:cNvSpPr>
          <p:nvPr>
            <p:ph type="sldNum" sz="quarter" idx="12"/>
          </p:nvPr>
        </p:nvSpPr>
        <p:spPr/>
        <p:txBody>
          <a:bodyPr/>
          <a:lstStyle/>
          <a:p>
            <a:fld id="{99402AA5-8E1F-43DE-AA20-A8CF9B32149F}" type="slidenum">
              <a:rPr lang="en-GB" smtClean="0"/>
              <a:t>‹#›</a:t>
            </a:fld>
            <a:endParaRPr lang="en-GB"/>
          </a:p>
        </p:txBody>
      </p:sp>
    </p:spTree>
    <p:extLst>
      <p:ext uri="{BB962C8B-B14F-4D97-AF65-F5344CB8AC3E}">
        <p14:creationId xmlns:p14="http://schemas.microsoft.com/office/powerpoint/2010/main" val="88881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EFA576-BDFC-49E1-9051-CD68997088DD}"/>
              </a:ext>
            </a:extLst>
          </p:cNvPr>
          <p:cNvSpPr>
            <a:spLocks noGrp="1"/>
          </p:cNvSpPr>
          <p:nvPr>
            <p:ph type="dt" sz="half" idx="10"/>
          </p:nvPr>
        </p:nvSpPr>
        <p:spPr/>
        <p:txBody>
          <a:bodyPr/>
          <a:lstStyle/>
          <a:p>
            <a:fld id="{EA7FA242-9563-435F-BDB8-284089103EE1}" type="datetimeFigureOut">
              <a:rPr lang="en-GB" smtClean="0"/>
              <a:t>21/07/2022</a:t>
            </a:fld>
            <a:endParaRPr lang="en-GB"/>
          </a:p>
        </p:txBody>
      </p:sp>
      <p:sp>
        <p:nvSpPr>
          <p:cNvPr id="3" name="Footer Placeholder 2">
            <a:extLst>
              <a:ext uri="{FF2B5EF4-FFF2-40B4-BE49-F238E27FC236}">
                <a16:creationId xmlns:a16="http://schemas.microsoft.com/office/drawing/2014/main" id="{40C3E347-4397-4ED5-BCF6-08221BE249B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CEB0F8A-2404-4C05-BE4C-A177F1012497}"/>
              </a:ext>
            </a:extLst>
          </p:cNvPr>
          <p:cNvSpPr>
            <a:spLocks noGrp="1"/>
          </p:cNvSpPr>
          <p:nvPr>
            <p:ph type="sldNum" sz="quarter" idx="12"/>
          </p:nvPr>
        </p:nvSpPr>
        <p:spPr/>
        <p:txBody>
          <a:bodyPr/>
          <a:lstStyle/>
          <a:p>
            <a:fld id="{99402AA5-8E1F-43DE-AA20-A8CF9B32149F}" type="slidenum">
              <a:rPr lang="en-GB" smtClean="0"/>
              <a:t>‹#›</a:t>
            </a:fld>
            <a:endParaRPr lang="en-GB"/>
          </a:p>
        </p:txBody>
      </p:sp>
    </p:spTree>
    <p:extLst>
      <p:ext uri="{BB962C8B-B14F-4D97-AF65-F5344CB8AC3E}">
        <p14:creationId xmlns:p14="http://schemas.microsoft.com/office/powerpoint/2010/main" val="1594732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1B1A-4775-42BF-9296-E514E735D29F}"/>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59CC776-4176-4BE3-8ACB-F2A0002830BE}"/>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09E5B9E-5DE5-438E-804B-D62659692EBA}"/>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D39B87-6C7D-4FD9-A497-BA03358E2B10}"/>
              </a:ext>
            </a:extLst>
          </p:cNvPr>
          <p:cNvSpPr>
            <a:spLocks noGrp="1"/>
          </p:cNvSpPr>
          <p:nvPr>
            <p:ph type="dt" sz="half" idx="10"/>
          </p:nvPr>
        </p:nvSpPr>
        <p:spPr/>
        <p:txBody>
          <a:bodyPr/>
          <a:lstStyle/>
          <a:p>
            <a:fld id="{EA7FA242-9563-435F-BDB8-284089103EE1}" type="datetimeFigureOut">
              <a:rPr lang="en-GB" smtClean="0"/>
              <a:t>21/07/2022</a:t>
            </a:fld>
            <a:endParaRPr lang="en-GB"/>
          </a:p>
        </p:txBody>
      </p:sp>
      <p:sp>
        <p:nvSpPr>
          <p:cNvPr id="6" name="Footer Placeholder 5">
            <a:extLst>
              <a:ext uri="{FF2B5EF4-FFF2-40B4-BE49-F238E27FC236}">
                <a16:creationId xmlns:a16="http://schemas.microsoft.com/office/drawing/2014/main" id="{49936ACA-74E1-4D8D-B816-0B3B8D1AB6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6EB54F-8B27-4239-B438-6E416BA3754F}"/>
              </a:ext>
            </a:extLst>
          </p:cNvPr>
          <p:cNvSpPr>
            <a:spLocks noGrp="1"/>
          </p:cNvSpPr>
          <p:nvPr>
            <p:ph type="sldNum" sz="quarter" idx="12"/>
          </p:nvPr>
        </p:nvSpPr>
        <p:spPr/>
        <p:txBody>
          <a:bodyPr/>
          <a:lstStyle/>
          <a:p>
            <a:fld id="{99402AA5-8E1F-43DE-AA20-A8CF9B32149F}" type="slidenum">
              <a:rPr lang="en-GB" smtClean="0"/>
              <a:t>‹#›</a:t>
            </a:fld>
            <a:endParaRPr lang="en-GB"/>
          </a:p>
        </p:txBody>
      </p:sp>
    </p:spTree>
    <p:extLst>
      <p:ext uri="{BB962C8B-B14F-4D97-AF65-F5344CB8AC3E}">
        <p14:creationId xmlns:p14="http://schemas.microsoft.com/office/powerpoint/2010/main" val="2956378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2AAD-D5AA-4CE9-865A-0925C36401B1}"/>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A00BF50-9776-4FC5-A3BD-B652F1845F2B}"/>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6C4969-3094-42B1-9CB6-D132ACEAD1FF}"/>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0C14C3-F3D1-4124-AA76-BF5E688FDD70}"/>
              </a:ext>
            </a:extLst>
          </p:cNvPr>
          <p:cNvSpPr>
            <a:spLocks noGrp="1"/>
          </p:cNvSpPr>
          <p:nvPr>
            <p:ph type="dt" sz="half" idx="10"/>
          </p:nvPr>
        </p:nvSpPr>
        <p:spPr/>
        <p:txBody>
          <a:bodyPr/>
          <a:lstStyle/>
          <a:p>
            <a:fld id="{EA7FA242-9563-435F-BDB8-284089103EE1}" type="datetimeFigureOut">
              <a:rPr lang="en-GB" smtClean="0"/>
              <a:t>21/07/2022</a:t>
            </a:fld>
            <a:endParaRPr lang="en-GB"/>
          </a:p>
        </p:txBody>
      </p:sp>
      <p:sp>
        <p:nvSpPr>
          <p:cNvPr id="6" name="Footer Placeholder 5">
            <a:extLst>
              <a:ext uri="{FF2B5EF4-FFF2-40B4-BE49-F238E27FC236}">
                <a16:creationId xmlns:a16="http://schemas.microsoft.com/office/drawing/2014/main" id="{A5DC9451-C9F2-4D65-80C2-D5857B9919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A3DE5C-137B-4DA0-BE6F-8D000D99DD3A}"/>
              </a:ext>
            </a:extLst>
          </p:cNvPr>
          <p:cNvSpPr>
            <a:spLocks noGrp="1"/>
          </p:cNvSpPr>
          <p:nvPr>
            <p:ph type="sldNum" sz="quarter" idx="12"/>
          </p:nvPr>
        </p:nvSpPr>
        <p:spPr/>
        <p:txBody>
          <a:bodyPr/>
          <a:lstStyle/>
          <a:p>
            <a:fld id="{99402AA5-8E1F-43DE-AA20-A8CF9B32149F}" type="slidenum">
              <a:rPr lang="en-GB" smtClean="0"/>
              <a:t>‹#›</a:t>
            </a:fld>
            <a:endParaRPr lang="en-GB"/>
          </a:p>
        </p:txBody>
      </p:sp>
    </p:spTree>
    <p:extLst>
      <p:ext uri="{BB962C8B-B14F-4D97-AF65-F5344CB8AC3E}">
        <p14:creationId xmlns:p14="http://schemas.microsoft.com/office/powerpoint/2010/main" val="2515769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7C1507-EC8C-42C2-AA51-EBB7E08B75B2}"/>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311864-69AE-422B-8CDE-168892B92EBA}"/>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DFC9D9-2B70-4DD7-B334-3BCBF6B83ED5}"/>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EA7FA242-9563-435F-BDB8-284089103EE1}" type="datetimeFigureOut">
              <a:rPr lang="en-GB" smtClean="0"/>
              <a:t>21/07/2022</a:t>
            </a:fld>
            <a:endParaRPr lang="en-GB"/>
          </a:p>
        </p:txBody>
      </p:sp>
      <p:sp>
        <p:nvSpPr>
          <p:cNvPr id="5" name="Footer Placeholder 4">
            <a:extLst>
              <a:ext uri="{FF2B5EF4-FFF2-40B4-BE49-F238E27FC236}">
                <a16:creationId xmlns:a16="http://schemas.microsoft.com/office/drawing/2014/main" id="{42C4E3D1-5866-477F-BAE7-940B84BA8E7B}"/>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A5297A9-658F-4E75-BBE2-8C962DF5C9FF}"/>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99402AA5-8E1F-43DE-AA20-A8CF9B32149F}" type="slidenum">
              <a:rPr lang="en-GB" smtClean="0"/>
              <a:t>‹#›</a:t>
            </a:fld>
            <a:endParaRPr lang="en-GB"/>
          </a:p>
        </p:txBody>
      </p:sp>
      <p:sp>
        <p:nvSpPr>
          <p:cNvPr id="7" name="Title Placeholder 1">
            <a:extLst>
              <a:ext uri="{FF2B5EF4-FFF2-40B4-BE49-F238E27FC236}">
                <a16:creationId xmlns:a16="http://schemas.microsoft.com/office/drawing/2014/main" id="{2919697A-E14D-4D14-B94A-F324231394B8}"/>
              </a:ext>
            </a:extLst>
          </p:cNvPr>
          <p:cNvSpPr txBox="1">
            <a:spLocks/>
          </p:cNvSpPr>
          <p:nvPr userDrawn="1"/>
        </p:nvSpPr>
        <p:spPr>
          <a:xfrm>
            <a:off x="457200" y="274638"/>
            <a:ext cx="82296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p>
        </p:txBody>
      </p:sp>
      <p:sp>
        <p:nvSpPr>
          <p:cNvPr id="8" name="AutoShape 2">
            <a:extLst>
              <a:ext uri="{FF2B5EF4-FFF2-40B4-BE49-F238E27FC236}">
                <a16:creationId xmlns:a16="http://schemas.microsoft.com/office/drawing/2014/main" id="{ADD815A1-BDC3-425F-9094-15FD1A47E51C}"/>
              </a:ext>
            </a:extLst>
          </p:cNvPr>
          <p:cNvSpPr/>
          <p:nvPr userDrawn="1"/>
        </p:nvSpPr>
        <p:spPr>
          <a:xfrm rot="-5400000">
            <a:off x="10903995" y="-6513957"/>
            <a:ext cx="21337" cy="15106650"/>
          </a:xfrm>
          <a:prstGeom prst="rect">
            <a:avLst/>
          </a:prstGeom>
          <a:solidFill>
            <a:srgbClr val="FF9A9E"/>
          </a:solidFill>
        </p:spPr>
      </p:sp>
      <p:pic>
        <p:nvPicPr>
          <p:cNvPr id="9" name="Picture 3">
            <a:extLst>
              <a:ext uri="{FF2B5EF4-FFF2-40B4-BE49-F238E27FC236}">
                <a16:creationId xmlns:a16="http://schemas.microsoft.com/office/drawing/2014/main" id="{78BA0163-5789-487B-8EA3-5ACFD2D461F7}"/>
              </a:ext>
            </a:extLst>
          </p:cNvPr>
          <p:cNvPicPr>
            <a:picLocks noChangeAspect="1"/>
          </p:cNvPicPr>
          <p:nvPr userDrawn="1"/>
        </p:nvPicPr>
        <p:blipFill>
          <a:blip r:embed="rId13"/>
          <a:srcRect/>
          <a:stretch>
            <a:fillRect/>
          </a:stretch>
        </p:blipFill>
        <p:spPr>
          <a:xfrm>
            <a:off x="684973" y="402835"/>
            <a:ext cx="1769228" cy="1251729"/>
          </a:xfrm>
          <a:prstGeom prst="rect">
            <a:avLst/>
          </a:prstGeom>
        </p:spPr>
      </p:pic>
      <p:sp>
        <p:nvSpPr>
          <p:cNvPr id="10" name="TextBox 5">
            <a:extLst>
              <a:ext uri="{FF2B5EF4-FFF2-40B4-BE49-F238E27FC236}">
                <a16:creationId xmlns:a16="http://schemas.microsoft.com/office/drawing/2014/main" id="{E54F4669-946C-48C2-8CAA-71DE375E28BC}"/>
              </a:ext>
            </a:extLst>
          </p:cNvPr>
          <p:cNvSpPr txBox="1"/>
          <p:nvPr userDrawn="1"/>
        </p:nvSpPr>
        <p:spPr>
          <a:xfrm>
            <a:off x="3361338" y="1121076"/>
            <a:ext cx="10236296" cy="450596"/>
          </a:xfrm>
          <a:prstGeom prst="rect">
            <a:avLst/>
          </a:prstGeom>
        </p:spPr>
        <p:txBody>
          <a:bodyPr lIns="0" tIns="0" rIns="0" bIns="0" rtlCol="0" anchor="t">
            <a:spAutoFit/>
          </a:bodyPr>
          <a:lstStyle/>
          <a:p>
            <a:pPr algn="r">
              <a:lnSpc>
                <a:spcPts val="3618"/>
              </a:lnSpc>
            </a:pPr>
            <a:r>
              <a:rPr lang="en-US" sz="2700" spc="237">
                <a:solidFill>
                  <a:srgbClr val="FFFFFF">
                    <a:alpha val="98824"/>
                  </a:srgbClr>
                </a:solidFill>
                <a:latin typeface="Glacial Indifference Italics"/>
              </a:rPr>
              <a:t>THE VOICE OF THE </a:t>
            </a:r>
            <a:r>
              <a:rPr lang="en-US" sz="2700" spc="237">
                <a:solidFill>
                  <a:srgbClr val="FFFFFF">
                    <a:alpha val="98824"/>
                  </a:srgbClr>
                </a:solidFill>
                <a:latin typeface="Glacial Indifference Bold"/>
              </a:rPr>
              <a:t>PROFESSIONAL SECURITY INDUSTRY</a:t>
            </a:r>
          </a:p>
        </p:txBody>
      </p:sp>
      <p:sp>
        <p:nvSpPr>
          <p:cNvPr id="11" name="TextBox 6">
            <a:extLst>
              <a:ext uri="{FF2B5EF4-FFF2-40B4-BE49-F238E27FC236}">
                <a16:creationId xmlns:a16="http://schemas.microsoft.com/office/drawing/2014/main" id="{1AA99FD8-64E5-4CA6-8155-B33EDEFF81B8}"/>
              </a:ext>
            </a:extLst>
          </p:cNvPr>
          <p:cNvSpPr txBox="1"/>
          <p:nvPr userDrawn="1"/>
        </p:nvSpPr>
        <p:spPr>
          <a:xfrm>
            <a:off x="4528211" y="1073451"/>
            <a:ext cx="10545532" cy="455699"/>
          </a:xfrm>
          <a:prstGeom prst="rect">
            <a:avLst/>
          </a:prstGeom>
        </p:spPr>
        <p:txBody>
          <a:bodyPr lIns="0" tIns="0" rIns="0" bIns="0" rtlCol="0" anchor="t">
            <a:spAutoFit/>
          </a:bodyPr>
          <a:lstStyle/>
          <a:p>
            <a:pPr algn="ctr">
              <a:lnSpc>
                <a:spcPts val="3359"/>
              </a:lnSpc>
              <a:spcBef>
                <a:spcPct val="0"/>
              </a:spcBef>
            </a:pPr>
            <a:r>
              <a:rPr lang="en-US" sz="2400">
                <a:solidFill>
                  <a:srgbClr val="FFFFFF"/>
                </a:solidFill>
                <a:latin typeface="Helvetica Neue LT Std"/>
              </a:rPr>
              <a:t> STRATEGY AND VALUE PROPOSITION 2020</a:t>
            </a:r>
          </a:p>
        </p:txBody>
      </p:sp>
      <p:grpSp>
        <p:nvGrpSpPr>
          <p:cNvPr id="12" name="Group 7">
            <a:extLst>
              <a:ext uri="{FF2B5EF4-FFF2-40B4-BE49-F238E27FC236}">
                <a16:creationId xmlns:a16="http://schemas.microsoft.com/office/drawing/2014/main" id="{FB5AC544-77A7-43E6-96D6-AD4F3A04D6AA}"/>
              </a:ext>
            </a:extLst>
          </p:cNvPr>
          <p:cNvGrpSpPr/>
          <p:nvPr userDrawn="1"/>
        </p:nvGrpSpPr>
        <p:grpSpPr>
          <a:xfrm>
            <a:off x="-1398594" y="0"/>
            <a:ext cx="22008663" cy="2337402"/>
            <a:chOff x="0" y="0"/>
            <a:chExt cx="14182986" cy="1506286"/>
          </a:xfrm>
        </p:grpSpPr>
        <p:sp>
          <p:nvSpPr>
            <p:cNvPr id="13" name="Freeform 8">
              <a:extLst>
                <a:ext uri="{FF2B5EF4-FFF2-40B4-BE49-F238E27FC236}">
                  <a16:creationId xmlns:a16="http://schemas.microsoft.com/office/drawing/2014/main" id="{7C103A5C-E1B8-4AD0-8EE1-D27817ABE4C6}"/>
                </a:ext>
              </a:extLst>
            </p:cNvPr>
            <p:cNvSpPr/>
            <p:nvPr/>
          </p:nvSpPr>
          <p:spPr>
            <a:xfrm>
              <a:off x="0" y="0"/>
              <a:ext cx="14182985" cy="1506286"/>
            </a:xfrm>
            <a:custGeom>
              <a:avLst/>
              <a:gdLst/>
              <a:ahLst/>
              <a:cxnLst/>
              <a:rect l="l" t="t" r="r" b="b"/>
              <a:pathLst>
                <a:path w="14182985" h="1506286">
                  <a:moveTo>
                    <a:pt x="0" y="0"/>
                  </a:moveTo>
                  <a:lnTo>
                    <a:pt x="14182985" y="0"/>
                  </a:lnTo>
                  <a:lnTo>
                    <a:pt x="14182985" y="1506286"/>
                  </a:lnTo>
                  <a:lnTo>
                    <a:pt x="0" y="1506286"/>
                  </a:lnTo>
                  <a:close/>
                </a:path>
              </a:pathLst>
            </a:custGeom>
            <a:solidFill>
              <a:srgbClr val="304055"/>
            </a:solidFill>
          </p:spPr>
        </p:sp>
      </p:grpSp>
      <p:pic>
        <p:nvPicPr>
          <p:cNvPr id="14" name="Picture 9">
            <a:extLst>
              <a:ext uri="{FF2B5EF4-FFF2-40B4-BE49-F238E27FC236}">
                <a16:creationId xmlns:a16="http://schemas.microsoft.com/office/drawing/2014/main" id="{E1180F5F-0E7E-47B6-9183-D462F0C4332B}"/>
              </a:ext>
            </a:extLst>
          </p:cNvPr>
          <p:cNvPicPr>
            <a:picLocks noChangeAspect="1"/>
          </p:cNvPicPr>
          <p:nvPr userDrawn="1"/>
        </p:nvPicPr>
        <p:blipFill>
          <a:blip r:embed="rId14"/>
          <a:srcRect/>
          <a:stretch>
            <a:fillRect/>
          </a:stretch>
        </p:blipFill>
        <p:spPr>
          <a:xfrm>
            <a:off x="335658" y="-454918"/>
            <a:ext cx="3025680" cy="3042274"/>
          </a:xfrm>
          <a:prstGeom prst="rect">
            <a:avLst/>
          </a:prstGeom>
        </p:spPr>
      </p:pic>
      <p:sp>
        <p:nvSpPr>
          <p:cNvPr id="15" name="TextBox 10">
            <a:extLst>
              <a:ext uri="{FF2B5EF4-FFF2-40B4-BE49-F238E27FC236}">
                <a16:creationId xmlns:a16="http://schemas.microsoft.com/office/drawing/2014/main" id="{D4DD4A4E-3D9B-42BB-93E4-1FA1B89B440E}"/>
              </a:ext>
            </a:extLst>
          </p:cNvPr>
          <p:cNvSpPr txBox="1"/>
          <p:nvPr userDrawn="1"/>
        </p:nvSpPr>
        <p:spPr>
          <a:xfrm>
            <a:off x="1663034" y="2011999"/>
            <a:ext cx="3977319" cy="196388"/>
          </a:xfrm>
          <a:prstGeom prst="rect">
            <a:avLst/>
          </a:prstGeom>
        </p:spPr>
        <p:txBody>
          <a:bodyPr lIns="0" tIns="0" rIns="0" bIns="0" rtlCol="0" anchor="t">
            <a:spAutoFit/>
          </a:bodyPr>
          <a:lstStyle/>
          <a:p>
            <a:pPr algn="ctr">
              <a:lnSpc>
                <a:spcPts val="1679"/>
              </a:lnSpc>
              <a:spcBef>
                <a:spcPct val="0"/>
              </a:spcBef>
            </a:pPr>
            <a:r>
              <a:rPr lang="en-US" sz="1200" spc="10">
                <a:solidFill>
                  <a:srgbClr val="304055"/>
                </a:solidFill>
                <a:latin typeface="Glacial Indifference Italics"/>
              </a:rPr>
              <a:t>THE VOICE OF </a:t>
            </a:r>
            <a:r>
              <a:rPr lang="en-US" sz="1200" spc="10">
                <a:solidFill>
                  <a:srgbClr val="304055"/>
                </a:solidFill>
                <a:latin typeface="Glacial Indifference Bold Italics"/>
              </a:rPr>
              <a:t>THE</a:t>
            </a:r>
            <a:r>
              <a:rPr lang="en-US" sz="1200" spc="10">
                <a:solidFill>
                  <a:srgbClr val="FFFFFF"/>
                </a:solidFill>
                <a:latin typeface="Glacial Indifference Bold"/>
              </a:rPr>
              <a:t>   PROFESSIONAL SECURITY INDUSTRY</a:t>
            </a:r>
          </a:p>
        </p:txBody>
      </p:sp>
      <p:pic>
        <p:nvPicPr>
          <p:cNvPr id="16" name="Picture 11">
            <a:extLst>
              <a:ext uri="{FF2B5EF4-FFF2-40B4-BE49-F238E27FC236}">
                <a16:creationId xmlns:a16="http://schemas.microsoft.com/office/drawing/2014/main" id="{7A9C2274-B0AF-4667-B75A-E8FE9A8B1ADB}"/>
              </a:ext>
            </a:extLst>
          </p:cNvPr>
          <p:cNvPicPr>
            <a:picLocks noChangeAspect="1"/>
          </p:cNvPicPr>
          <p:nvPr userDrawn="1"/>
        </p:nvPicPr>
        <p:blipFill>
          <a:blip r:embed="rId15"/>
          <a:srcRect/>
          <a:stretch>
            <a:fillRect/>
          </a:stretch>
        </p:blipFill>
        <p:spPr>
          <a:xfrm>
            <a:off x="15430006" y="670011"/>
            <a:ext cx="2285508" cy="997379"/>
          </a:xfrm>
          <a:prstGeom prst="rect">
            <a:avLst/>
          </a:prstGeom>
        </p:spPr>
      </p:pic>
      <p:sp>
        <p:nvSpPr>
          <p:cNvPr id="17" name="AutoShape 4">
            <a:extLst>
              <a:ext uri="{FF2B5EF4-FFF2-40B4-BE49-F238E27FC236}">
                <a16:creationId xmlns:a16="http://schemas.microsoft.com/office/drawing/2014/main" id="{12EDCDB1-7DD2-4A87-88C8-A39DBA8CF899}"/>
              </a:ext>
            </a:extLst>
          </p:cNvPr>
          <p:cNvSpPr/>
          <p:nvPr userDrawn="1"/>
        </p:nvSpPr>
        <p:spPr>
          <a:xfrm rot="-5400000">
            <a:off x="15395939" y="5000131"/>
            <a:ext cx="68136" cy="9030687"/>
          </a:xfrm>
          <a:prstGeom prst="rect">
            <a:avLst/>
          </a:prstGeom>
          <a:solidFill>
            <a:srgbClr val="C43B43"/>
          </a:solidFill>
        </p:spPr>
      </p:sp>
      <p:sp>
        <p:nvSpPr>
          <p:cNvPr id="18" name="TextBox 12">
            <a:extLst>
              <a:ext uri="{FF2B5EF4-FFF2-40B4-BE49-F238E27FC236}">
                <a16:creationId xmlns:a16="http://schemas.microsoft.com/office/drawing/2014/main" id="{F2E641F3-B541-48C4-86A5-DB3D55D4418B}"/>
              </a:ext>
            </a:extLst>
          </p:cNvPr>
          <p:cNvSpPr txBox="1"/>
          <p:nvPr userDrawn="1"/>
        </p:nvSpPr>
        <p:spPr>
          <a:xfrm>
            <a:off x="335658" y="9212046"/>
            <a:ext cx="10236296" cy="450596"/>
          </a:xfrm>
          <a:prstGeom prst="rect">
            <a:avLst/>
          </a:prstGeom>
        </p:spPr>
        <p:txBody>
          <a:bodyPr lIns="0" tIns="0" rIns="0" bIns="0" rtlCol="0" anchor="t">
            <a:spAutoFit/>
          </a:bodyPr>
          <a:lstStyle/>
          <a:p>
            <a:pPr algn="r">
              <a:lnSpc>
                <a:spcPts val="3618"/>
              </a:lnSpc>
            </a:pPr>
            <a:r>
              <a:rPr lang="en-US" sz="2700" spc="237" dirty="0">
                <a:solidFill>
                  <a:srgbClr val="545454">
                    <a:alpha val="98824"/>
                  </a:srgbClr>
                </a:solidFill>
                <a:latin typeface="Glacial Indifference Italics"/>
              </a:rPr>
              <a:t>THE VOICE OF THE </a:t>
            </a:r>
            <a:r>
              <a:rPr lang="en-US" sz="2700" spc="237" dirty="0">
                <a:solidFill>
                  <a:srgbClr val="545454">
                    <a:alpha val="98824"/>
                  </a:srgbClr>
                </a:solidFill>
                <a:latin typeface="Glacial Indifference Bold"/>
              </a:rPr>
              <a:t>PROFESSIONAL SECURITY INDUSTRY</a:t>
            </a:r>
          </a:p>
        </p:txBody>
      </p:sp>
    </p:spTree>
    <p:extLst>
      <p:ext uri="{BB962C8B-B14F-4D97-AF65-F5344CB8AC3E}">
        <p14:creationId xmlns:p14="http://schemas.microsoft.com/office/powerpoint/2010/main" val="40158099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F4ADE7-3496-4EA6-818E-78136ADFD81C}"/>
              </a:ext>
            </a:extLst>
          </p:cNvPr>
          <p:cNvSpPr>
            <a:spLocks noGrp="1"/>
          </p:cNvSpPr>
          <p:nvPr>
            <p:ph type="title"/>
          </p:nvPr>
        </p:nvSpPr>
        <p:spPr>
          <a:xfrm>
            <a:off x="457200" y="547688"/>
            <a:ext cx="15773400" cy="1989137"/>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9E9AA5F-DC01-4ACB-86DB-5CB4DDF8E3B6}"/>
              </a:ext>
            </a:extLst>
          </p:cNvPr>
          <p:cNvSpPr>
            <a:spLocks noGrp="1"/>
          </p:cNvSpPr>
          <p:nvPr>
            <p:ph type="body" idx="1"/>
          </p:nvPr>
        </p:nvSpPr>
        <p:spPr>
          <a:xfrm>
            <a:off x="457200" y="2738438"/>
            <a:ext cx="15773400" cy="652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7D2A9EE-3C9D-41AE-8C5B-A9A63F448C98}"/>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C95C4840-7DB5-41EC-A717-574B2AE461AA}" type="datetimeFigureOut">
              <a:rPr lang="en-GB" smtClean="0"/>
              <a:t>21/07/2022</a:t>
            </a:fld>
            <a:endParaRPr lang="en-GB"/>
          </a:p>
        </p:txBody>
      </p:sp>
      <p:sp>
        <p:nvSpPr>
          <p:cNvPr id="5" name="Footer Placeholder 4">
            <a:extLst>
              <a:ext uri="{FF2B5EF4-FFF2-40B4-BE49-F238E27FC236}">
                <a16:creationId xmlns:a16="http://schemas.microsoft.com/office/drawing/2014/main" id="{2FE7E414-0F91-4445-A369-2D52EEC08ED6}"/>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4E91235-44F6-48B4-87F7-28FACF796827}"/>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07239293-21E5-4A06-AC69-0637D5F8279B}" type="slidenum">
              <a:rPr lang="en-GB" smtClean="0"/>
              <a:t>‹#›</a:t>
            </a:fld>
            <a:endParaRPr lang="en-GB"/>
          </a:p>
        </p:txBody>
      </p:sp>
      <p:pic>
        <p:nvPicPr>
          <p:cNvPr id="7" name="Picture 6" descr="A picture containing shirt, drawing&#10;&#10;Description automatically generated">
            <a:extLst>
              <a:ext uri="{FF2B5EF4-FFF2-40B4-BE49-F238E27FC236}">
                <a16:creationId xmlns:a16="http://schemas.microsoft.com/office/drawing/2014/main" id="{ACAA4BD5-7493-4496-8246-C3C9D6B17CB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401800" y="-20785"/>
            <a:ext cx="3988861" cy="2821084"/>
          </a:xfrm>
          <a:prstGeom prst="rect">
            <a:avLst/>
          </a:prstGeom>
        </p:spPr>
      </p:pic>
      <p:sp>
        <p:nvSpPr>
          <p:cNvPr id="8" name="AutoShape 4">
            <a:extLst>
              <a:ext uri="{FF2B5EF4-FFF2-40B4-BE49-F238E27FC236}">
                <a16:creationId xmlns:a16="http://schemas.microsoft.com/office/drawing/2014/main" id="{6219A11C-24F8-42F8-A104-2D3766AAC68C}"/>
              </a:ext>
            </a:extLst>
          </p:cNvPr>
          <p:cNvSpPr/>
          <p:nvPr userDrawn="1"/>
        </p:nvSpPr>
        <p:spPr>
          <a:xfrm rot="-5400000">
            <a:off x="15395939" y="5000131"/>
            <a:ext cx="68136" cy="9030687"/>
          </a:xfrm>
          <a:prstGeom prst="rect">
            <a:avLst/>
          </a:prstGeom>
          <a:solidFill>
            <a:srgbClr val="C43B43"/>
          </a:solidFill>
        </p:spPr>
      </p:sp>
      <p:sp>
        <p:nvSpPr>
          <p:cNvPr id="9" name="TextBox 12">
            <a:extLst>
              <a:ext uri="{FF2B5EF4-FFF2-40B4-BE49-F238E27FC236}">
                <a16:creationId xmlns:a16="http://schemas.microsoft.com/office/drawing/2014/main" id="{510BB27A-5432-4E88-8BFC-6EE9EEC460E2}"/>
              </a:ext>
            </a:extLst>
          </p:cNvPr>
          <p:cNvSpPr txBox="1"/>
          <p:nvPr userDrawn="1"/>
        </p:nvSpPr>
        <p:spPr>
          <a:xfrm>
            <a:off x="335658" y="9212046"/>
            <a:ext cx="10236296" cy="450596"/>
          </a:xfrm>
          <a:prstGeom prst="rect">
            <a:avLst/>
          </a:prstGeom>
        </p:spPr>
        <p:txBody>
          <a:bodyPr lIns="0" tIns="0" rIns="0" bIns="0" rtlCol="0" anchor="t">
            <a:spAutoFit/>
          </a:bodyPr>
          <a:lstStyle/>
          <a:p>
            <a:pPr algn="r">
              <a:lnSpc>
                <a:spcPts val="3618"/>
              </a:lnSpc>
            </a:pPr>
            <a:r>
              <a:rPr lang="en-US" sz="2700" spc="237" dirty="0">
                <a:solidFill>
                  <a:srgbClr val="545454">
                    <a:alpha val="98824"/>
                  </a:srgbClr>
                </a:solidFill>
                <a:latin typeface="Glacial Indifference Italics"/>
              </a:rPr>
              <a:t>THE VOICE OF THE </a:t>
            </a:r>
            <a:r>
              <a:rPr lang="en-US" sz="2700" spc="237" dirty="0">
                <a:solidFill>
                  <a:srgbClr val="545454">
                    <a:alpha val="98824"/>
                  </a:srgbClr>
                </a:solidFill>
                <a:latin typeface="Glacial Indifference Bold"/>
              </a:rPr>
              <a:t>PROFESSIONAL SECURITY INDUSTRY</a:t>
            </a:r>
          </a:p>
        </p:txBody>
      </p:sp>
    </p:spTree>
    <p:extLst>
      <p:ext uri="{BB962C8B-B14F-4D97-AF65-F5344CB8AC3E}">
        <p14:creationId xmlns:p14="http://schemas.microsoft.com/office/powerpoint/2010/main" val="1252912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lang="en-GB" sz="4400" b="1" kern="1200" dirty="0">
          <a:solidFill>
            <a:srgbClr val="002060"/>
          </a:solidFill>
          <a:latin typeface="+mn-lt"/>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2">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picture containing red, close&#10;&#10;Description automatically generated">
            <a:extLst>
              <a:ext uri="{FF2B5EF4-FFF2-40B4-BE49-F238E27FC236}">
                <a16:creationId xmlns:a16="http://schemas.microsoft.com/office/drawing/2014/main" id="{4A9C253A-0FD1-ABCC-A514-0287CB160E1D}"/>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a:stretch/>
        </p:blipFill>
        <p:spPr>
          <a:xfrm>
            <a:off x="6425853" y="10"/>
            <a:ext cx="11862147" cy="10286993"/>
          </a:xfrm>
          <a:prstGeom prst="rect">
            <a:avLst/>
          </a:prstGeom>
        </p:spPr>
      </p:pic>
      <p:sp>
        <p:nvSpPr>
          <p:cNvPr id="49" name="Rectangle 44">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3CB27-9DCA-4503-9FA9-AD7B1A538903}"/>
              </a:ext>
            </a:extLst>
          </p:cNvPr>
          <p:cNvSpPr>
            <a:spLocks noGrp="1"/>
          </p:cNvSpPr>
          <p:nvPr>
            <p:ph type="ctrTitle"/>
          </p:nvPr>
        </p:nvSpPr>
        <p:spPr>
          <a:xfrm>
            <a:off x="1092994" y="1672828"/>
            <a:ext cx="8258174" cy="3581400"/>
          </a:xfrm>
        </p:spPr>
        <p:txBody>
          <a:bodyPr>
            <a:normAutofit/>
          </a:bodyPr>
          <a:lstStyle/>
          <a:p>
            <a:pPr algn="l"/>
            <a:r>
              <a:rPr lang="en-GB" sz="7500" i="1">
                <a:solidFill>
                  <a:schemeClr val="bg1"/>
                </a:solidFill>
              </a:rPr>
              <a:t>The Bigger Picture</a:t>
            </a:r>
          </a:p>
        </p:txBody>
      </p:sp>
      <p:sp>
        <p:nvSpPr>
          <p:cNvPr id="3" name="Subtitle 2">
            <a:extLst>
              <a:ext uri="{FF2B5EF4-FFF2-40B4-BE49-F238E27FC236}">
                <a16:creationId xmlns:a16="http://schemas.microsoft.com/office/drawing/2014/main" id="{047C69AA-5E07-4AB8-B78C-C806C66F2F2F}"/>
              </a:ext>
            </a:extLst>
          </p:cNvPr>
          <p:cNvSpPr>
            <a:spLocks noGrp="1"/>
          </p:cNvSpPr>
          <p:nvPr>
            <p:ph type="subTitle" idx="1"/>
          </p:nvPr>
        </p:nvSpPr>
        <p:spPr>
          <a:xfrm>
            <a:off x="1092994" y="5853112"/>
            <a:ext cx="8660606" cy="2483643"/>
          </a:xfrm>
        </p:spPr>
        <p:txBody>
          <a:bodyPr>
            <a:noAutofit/>
          </a:bodyPr>
          <a:lstStyle/>
          <a:p>
            <a:pPr algn="l"/>
            <a:endParaRPr lang="en-GB" sz="2600" dirty="0">
              <a:solidFill>
                <a:schemeClr val="bg1"/>
              </a:solidFill>
            </a:endParaRPr>
          </a:p>
          <a:p>
            <a:pPr algn="l"/>
            <a:r>
              <a:rPr lang="en-GB" sz="3600" b="1" dirty="0">
                <a:solidFill>
                  <a:schemeClr val="bg1"/>
                </a:solidFill>
              </a:rPr>
              <a:t>INSIGHTS INTO THE REPORT</a:t>
            </a:r>
          </a:p>
          <a:p>
            <a:pPr algn="l"/>
            <a:endParaRPr lang="en-GB" sz="3600" b="1" dirty="0">
              <a:solidFill>
                <a:schemeClr val="bg1"/>
              </a:solidFill>
            </a:endParaRPr>
          </a:p>
          <a:p>
            <a:pPr algn="l"/>
            <a:r>
              <a:rPr lang="en-GB" sz="3600" b="1" dirty="0">
                <a:solidFill>
                  <a:schemeClr val="bg1"/>
                </a:solidFill>
              </a:rPr>
              <a:t>Pauline Norstrom, CEO Anekanta Consulting</a:t>
            </a:r>
          </a:p>
          <a:p>
            <a:pPr algn="l"/>
            <a:r>
              <a:rPr lang="en-GB" sz="3600" b="1" dirty="0">
                <a:solidFill>
                  <a:schemeClr val="bg1"/>
                </a:solidFill>
              </a:rPr>
              <a:t>Honorary Member and Former Chair</a:t>
            </a:r>
          </a:p>
          <a:p>
            <a:pPr algn="l"/>
            <a:endParaRPr lang="en-GB" sz="2600" dirty="0">
              <a:solidFill>
                <a:schemeClr val="bg1"/>
              </a:solidFill>
            </a:endParaRPr>
          </a:p>
          <a:p>
            <a:pPr algn="l"/>
            <a:r>
              <a:rPr lang="en-GB" sz="2600" dirty="0">
                <a:solidFill>
                  <a:schemeClr val="bg1"/>
                </a:solidFill>
              </a:rPr>
              <a:t>The British Security Industry Association</a:t>
            </a:r>
          </a:p>
        </p:txBody>
      </p:sp>
      <p:cxnSp>
        <p:nvCxnSpPr>
          <p:cNvPr id="47" name="Straight Connector 46">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92877" y="5522112"/>
            <a:ext cx="179022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3">
            <a:extLst>
              <a:ext uri="{FF2B5EF4-FFF2-40B4-BE49-F238E27FC236}">
                <a16:creationId xmlns:a16="http://schemas.microsoft.com/office/drawing/2014/main" id="{F0D3C874-3308-DB52-6932-66BD36FA50BD}"/>
              </a:ext>
            </a:extLst>
          </p:cNvPr>
          <p:cNvPicPr>
            <a:picLocks noChangeAspect="1"/>
          </p:cNvPicPr>
          <p:nvPr/>
        </p:nvPicPr>
        <p:blipFill>
          <a:blip r:embed="rId3"/>
          <a:srcRect/>
          <a:stretch>
            <a:fillRect/>
          </a:stretch>
        </p:blipFill>
        <p:spPr>
          <a:xfrm>
            <a:off x="15475490" y="419100"/>
            <a:ext cx="2285508" cy="997379"/>
          </a:xfrm>
          <a:prstGeom prst="rect">
            <a:avLst/>
          </a:prstGeom>
        </p:spPr>
      </p:pic>
    </p:spTree>
    <p:extLst>
      <p:ext uri="{BB962C8B-B14F-4D97-AF65-F5344CB8AC3E}">
        <p14:creationId xmlns:p14="http://schemas.microsoft.com/office/powerpoint/2010/main" val="4192761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C4D17BD-05B9-CA49-2081-F56D69475E62}"/>
              </a:ext>
            </a:extLst>
          </p:cNvPr>
          <p:cNvSpPr>
            <a:spLocks noGrp="1"/>
          </p:cNvSpPr>
          <p:nvPr>
            <p:ph type="title"/>
          </p:nvPr>
        </p:nvSpPr>
        <p:spPr>
          <a:xfrm>
            <a:off x="1257300" y="673081"/>
            <a:ext cx="7061506" cy="1838475"/>
          </a:xfrm>
        </p:spPr>
        <p:txBody>
          <a:bodyPr anchor="b">
            <a:normAutofit/>
          </a:bodyPr>
          <a:lstStyle/>
          <a:p>
            <a:r>
              <a:rPr lang="en-GB" sz="5700" dirty="0">
                <a:solidFill>
                  <a:schemeClr val="bg1"/>
                </a:solidFill>
              </a:rPr>
              <a:t>Background</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47809" y="2624634"/>
            <a:ext cx="707745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7506E17-B8C6-EFDA-2D20-835CFA93627F}"/>
              </a:ext>
            </a:extLst>
          </p:cNvPr>
          <p:cNvSpPr>
            <a:spLocks noGrp="1"/>
          </p:cNvSpPr>
          <p:nvPr>
            <p:ph idx="1"/>
          </p:nvPr>
        </p:nvSpPr>
        <p:spPr>
          <a:xfrm>
            <a:off x="1346653" y="2863788"/>
            <a:ext cx="6879770" cy="5471565"/>
          </a:xfrm>
        </p:spPr>
        <p:txBody>
          <a:bodyPr>
            <a:normAutofit/>
          </a:bodyPr>
          <a:lstStyle/>
          <a:p>
            <a:pPr marL="0" indent="0">
              <a:buNone/>
            </a:pPr>
            <a:r>
              <a:rPr lang="en-GB" sz="4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The report, titled ‘The Bigger Picture’ is an extensive update to the BSIA's research report of 2013, ‘The Picture is Not Clear’, which has been quoted by the trade and mainstream media worldwide, the quality of which has never been surpassed in the intervening time</a:t>
            </a:r>
            <a:endParaRPr lang="en-GB" sz="40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51040" y="8561508"/>
            <a:ext cx="707099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B476D9F-F38B-F8F4-482D-27811BC5FAD3}"/>
              </a:ext>
            </a:extLst>
          </p:cNvPr>
          <p:cNvPicPr>
            <a:picLocks noChangeAspect="1"/>
          </p:cNvPicPr>
          <p:nvPr/>
        </p:nvPicPr>
        <p:blipFill rotWithShape="1">
          <a:blip r:embed="rId2"/>
          <a:srcRect t="4937" r="1" b="9438"/>
          <a:stretch/>
        </p:blipFill>
        <p:spPr>
          <a:xfrm>
            <a:off x="9788179" y="10"/>
            <a:ext cx="8499821" cy="10286990"/>
          </a:xfrm>
          <a:prstGeom prst="rect">
            <a:avLst/>
          </a:prstGeom>
        </p:spPr>
      </p:pic>
    </p:spTree>
    <p:extLst>
      <p:ext uri="{BB962C8B-B14F-4D97-AF65-F5344CB8AC3E}">
        <p14:creationId xmlns:p14="http://schemas.microsoft.com/office/powerpoint/2010/main" val="3043906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7" name="Picture 16" descr="A picture containing indoor, ceiling&#10;&#10;Description automatically generated">
            <a:extLst>
              <a:ext uri="{FF2B5EF4-FFF2-40B4-BE49-F238E27FC236}">
                <a16:creationId xmlns:a16="http://schemas.microsoft.com/office/drawing/2014/main" id="{E41FBAEF-CEFA-0DDA-D9C8-09B010EBC0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 y="10"/>
            <a:ext cx="18283408" cy="10286990"/>
          </a:xfrm>
          <a:prstGeom prst="rect">
            <a:avLst/>
          </a:prstGeom>
        </p:spPr>
      </p:pic>
      <p:sp>
        <p:nvSpPr>
          <p:cNvPr id="22" name="Freeform: Shape 21">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35713"/>
            <a:ext cx="16525414" cy="3393563"/>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32319F9-2C0B-443E-94CF-BBFEB1258C1D}"/>
              </a:ext>
            </a:extLst>
          </p:cNvPr>
          <p:cNvSpPr>
            <a:spLocks noGrp="1"/>
          </p:cNvSpPr>
          <p:nvPr>
            <p:ph type="title"/>
          </p:nvPr>
        </p:nvSpPr>
        <p:spPr>
          <a:xfrm>
            <a:off x="927093" y="6278623"/>
            <a:ext cx="13898656" cy="934254"/>
          </a:xfrm>
        </p:spPr>
        <p:txBody>
          <a:bodyPr>
            <a:normAutofit/>
          </a:bodyPr>
          <a:lstStyle/>
          <a:p>
            <a:r>
              <a:rPr lang="en-GB" sz="5400" dirty="0">
                <a:solidFill>
                  <a:schemeClr val="tx1"/>
                </a:solidFill>
              </a:rPr>
              <a:t>To reveal at IFSEC International</a:t>
            </a:r>
          </a:p>
        </p:txBody>
      </p:sp>
      <p:sp>
        <p:nvSpPr>
          <p:cNvPr id="3" name="Content Placeholder 2">
            <a:extLst>
              <a:ext uri="{FF2B5EF4-FFF2-40B4-BE49-F238E27FC236}">
                <a16:creationId xmlns:a16="http://schemas.microsoft.com/office/drawing/2014/main" id="{8ABCFCB8-477C-44D8-AF58-9B7C71D3DD74}"/>
              </a:ext>
            </a:extLst>
          </p:cNvPr>
          <p:cNvSpPr>
            <a:spLocks noGrp="1"/>
          </p:cNvSpPr>
          <p:nvPr>
            <p:ph idx="1"/>
          </p:nvPr>
        </p:nvSpPr>
        <p:spPr>
          <a:xfrm>
            <a:off x="927093" y="6795564"/>
            <a:ext cx="14347542" cy="1873860"/>
          </a:xfrm>
        </p:spPr>
        <p:txBody>
          <a:bodyPr>
            <a:noAutofit/>
          </a:bodyPr>
          <a:lstStyle/>
          <a:p>
            <a:endParaRPr lang="en-GB" sz="1700" dirty="0"/>
          </a:p>
          <a:p>
            <a:pPr marL="514350" indent="-514350">
              <a:buFont typeface="+mj-lt"/>
              <a:buAutoNum type="arabicPeriod"/>
            </a:pPr>
            <a:r>
              <a:rPr lang="en-GB" b="1" dirty="0"/>
              <a:t>Total number of professional video surveillance cameras in use in the UK </a:t>
            </a:r>
          </a:p>
          <a:p>
            <a:pPr marL="514350" indent="-514350">
              <a:buFont typeface="+mj-lt"/>
              <a:buAutoNum type="arabicPeriod"/>
            </a:pPr>
            <a:r>
              <a:rPr lang="en-GB" b="1" dirty="0"/>
              <a:t>The public vs private sector ratio </a:t>
            </a:r>
          </a:p>
          <a:p>
            <a:pPr marL="514350" indent="-514350">
              <a:buFont typeface="+mj-lt"/>
              <a:buAutoNum type="arabicPeriod"/>
            </a:pPr>
            <a:r>
              <a:rPr lang="en-GB" b="1" dirty="0"/>
              <a:t>Use of video surveillance cameras as a data source</a:t>
            </a:r>
          </a:p>
          <a:p>
            <a:pPr marL="514350" indent="-514350">
              <a:buFont typeface="+mj-lt"/>
              <a:buAutoNum type="arabicPeriod"/>
            </a:pPr>
            <a:r>
              <a:rPr lang="en-GB" b="1" dirty="0"/>
              <a:t>Adoption of AI and facial recognition software</a:t>
            </a:r>
          </a:p>
          <a:p>
            <a:endParaRPr lang="en-GB" sz="1700" dirty="0"/>
          </a:p>
          <a:p>
            <a:endParaRPr lang="en-GB" sz="1700" dirty="0"/>
          </a:p>
        </p:txBody>
      </p:sp>
      <p:pic>
        <p:nvPicPr>
          <p:cNvPr id="36" name="Picture 3">
            <a:extLst>
              <a:ext uri="{FF2B5EF4-FFF2-40B4-BE49-F238E27FC236}">
                <a16:creationId xmlns:a16="http://schemas.microsoft.com/office/drawing/2014/main" id="{C179A5F4-ED59-8735-39DD-C2E30BD3DD13}"/>
              </a:ext>
            </a:extLst>
          </p:cNvPr>
          <p:cNvPicPr>
            <a:picLocks noChangeAspect="1"/>
          </p:cNvPicPr>
          <p:nvPr/>
        </p:nvPicPr>
        <p:blipFill>
          <a:blip r:embed="rId3"/>
          <a:srcRect/>
          <a:stretch>
            <a:fillRect/>
          </a:stretch>
        </p:blipFill>
        <p:spPr>
          <a:xfrm>
            <a:off x="14829356" y="514145"/>
            <a:ext cx="2925244" cy="1276555"/>
          </a:xfrm>
          <a:prstGeom prst="rect">
            <a:avLst/>
          </a:prstGeom>
        </p:spPr>
      </p:pic>
    </p:spTree>
    <p:extLst>
      <p:ext uri="{BB962C8B-B14F-4D97-AF65-F5344CB8AC3E}">
        <p14:creationId xmlns:p14="http://schemas.microsoft.com/office/powerpoint/2010/main" val="379890117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41276EB-5D12-4212-9821-4D9A583257D0}"/>
              </a:ext>
            </a:extLst>
          </p:cNvPr>
          <p:cNvSpPr>
            <a:spLocks noGrp="1"/>
          </p:cNvSpPr>
          <p:nvPr>
            <p:ph type="title"/>
          </p:nvPr>
        </p:nvSpPr>
        <p:spPr/>
        <p:txBody>
          <a:bodyPr>
            <a:normAutofit/>
          </a:bodyPr>
          <a:lstStyle/>
          <a:p>
            <a:r>
              <a:rPr lang="en-GB" sz="6000" dirty="0">
                <a:solidFill>
                  <a:schemeClr val="bg1"/>
                </a:solidFill>
              </a:rPr>
              <a:t>The journey –methodology</a:t>
            </a:r>
          </a:p>
        </p:txBody>
      </p:sp>
      <p:grpSp>
        <p:nvGrpSpPr>
          <p:cNvPr id="3" name="Group 2">
            <a:extLst>
              <a:ext uri="{FF2B5EF4-FFF2-40B4-BE49-F238E27FC236}">
                <a16:creationId xmlns:a16="http://schemas.microsoft.com/office/drawing/2014/main" id="{3764E56D-9A66-1E81-B5B0-A3840F11A2F1}"/>
              </a:ext>
            </a:extLst>
          </p:cNvPr>
          <p:cNvGrpSpPr/>
          <p:nvPr/>
        </p:nvGrpSpPr>
        <p:grpSpPr>
          <a:xfrm>
            <a:off x="-8021" y="1866900"/>
            <a:ext cx="18288000" cy="7124065"/>
            <a:chOff x="-8021" y="1866900"/>
            <a:chExt cx="18288000" cy="7124065"/>
          </a:xfrm>
        </p:grpSpPr>
        <p:sp>
          <p:nvSpPr>
            <p:cNvPr id="4" name="Rectangle 3">
              <a:extLst>
                <a:ext uri="{FF2B5EF4-FFF2-40B4-BE49-F238E27FC236}">
                  <a16:creationId xmlns:a16="http://schemas.microsoft.com/office/drawing/2014/main" id="{FE81F1B3-7974-0C77-BEF8-9663A2C39477}"/>
                </a:ext>
              </a:extLst>
            </p:cNvPr>
            <p:cNvSpPr/>
            <p:nvPr/>
          </p:nvSpPr>
          <p:spPr>
            <a:xfrm>
              <a:off x="-8021" y="1866900"/>
              <a:ext cx="18288000" cy="6934200"/>
            </a:xfrm>
            <a:prstGeom prst="rect">
              <a:avLst/>
            </a:prstGeom>
            <a:noFill/>
          </p:spPr>
        </p:sp>
        <p:sp>
          <p:nvSpPr>
            <p:cNvPr id="5" name="Arrow: Notched Right 4">
              <a:extLst>
                <a:ext uri="{FF2B5EF4-FFF2-40B4-BE49-F238E27FC236}">
                  <a16:creationId xmlns:a16="http://schemas.microsoft.com/office/drawing/2014/main" id="{977B7FF2-22E1-A771-3179-656B005814E6}"/>
                </a:ext>
              </a:extLst>
            </p:cNvPr>
            <p:cNvSpPr/>
            <p:nvPr/>
          </p:nvSpPr>
          <p:spPr>
            <a:xfrm>
              <a:off x="-8021" y="3947160"/>
              <a:ext cx="18288000" cy="2773680"/>
            </a:xfrm>
            <a:prstGeom prst="notchedRightArrow">
              <a:avLst/>
            </a:prstGeom>
            <a:solidFill>
              <a:schemeClr val="bg1">
                <a:alpha val="75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0BF5DB9A-2595-1828-CD80-7C83C2F37DB1}"/>
                </a:ext>
              </a:extLst>
            </p:cNvPr>
            <p:cNvSpPr/>
            <p:nvPr/>
          </p:nvSpPr>
          <p:spPr>
            <a:xfrm>
              <a:off x="609600" y="2476499"/>
              <a:ext cx="1807146" cy="1661656"/>
            </a:xfrm>
            <a:custGeom>
              <a:avLst/>
              <a:gdLst>
                <a:gd name="connsiteX0" fmla="*/ 0 w 1807146"/>
                <a:gd name="connsiteY0" fmla="*/ 0 h 1661656"/>
                <a:gd name="connsiteX1" fmla="*/ 1807146 w 1807146"/>
                <a:gd name="connsiteY1" fmla="*/ 0 h 1661656"/>
                <a:gd name="connsiteX2" fmla="*/ 1807146 w 1807146"/>
                <a:gd name="connsiteY2" fmla="*/ 1661656 h 1661656"/>
                <a:gd name="connsiteX3" fmla="*/ 0 w 1807146"/>
                <a:gd name="connsiteY3" fmla="*/ 1661656 h 1661656"/>
                <a:gd name="connsiteX4" fmla="*/ 0 w 1807146"/>
                <a:gd name="connsiteY4" fmla="*/ 0 h 1661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146" h="1661656">
                  <a:moveTo>
                    <a:pt x="0" y="0"/>
                  </a:moveTo>
                  <a:lnTo>
                    <a:pt x="1807146" y="0"/>
                  </a:lnTo>
                  <a:lnTo>
                    <a:pt x="1807146" y="1661656"/>
                  </a:lnTo>
                  <a:lnTo>
                    <a:pt x="0" y="1661656"/>
                  </a:lnTo>
                  <a:lnTo>
                    <a:pt x="0" y="0"/>
                  </a:lnTo>
                  <a:close/>
                </a:path>
              </a:pathLst>
            </a:custGeom>
            <a:solidFill>
              <a:schemeClr val="bg1">
                <a:alpha val="75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b="1" kern="1200" dirty="0">
                  <a:ln w="1270">
                    <a:noFill/>
                  </a:ln>
                  <a:solidFill>
                    <a:srgbClr val="C00000"/>
                  </a:solidFill>
                </a:rPr>
                <a:t>2013 </a:t>
              </a:r>
            </a:p>
            <a:p>
              <a:pPr marL="0" lvl="0" indent="0" algn="ctr" defTabSz="1244600">
                <a:lnSpc>
                  <a:spcPct val="90000"/>
                </a:lnSpc>
                <a:spcBef>
                  <a:spcPct val="0"/>
                </a:spcBef>
                <a:spcAft>
                  <a:spcPct val="35000"/>
                </a:spcAft>
                <a:buNone/>
              </a:pPr>
              <a:r>
                <a:rPr lang="en-GB" sz="2800" b="1" kern="1200" dirty="0">
                  <a:ln w="1270">
                    <a:noFill/>
                  </a:ln>
                  <a:solidFill>
                    <a:srgbClr val="C00000"/>
                  </a:solidFill>
                </a:rPr>
                <a:t>6 million cameras</a:t>
              </a:r>
            </a:p>
          </p:txBody>
        </p:sp>
        <p:sp>
          <p:nvSpPr>
            <p:cNvPr id="7" name="Oval 6">
              <a:extLst>
                <a:ext uri="{FF2B5EF4-FFF2-40B4-BE49-F238E27FC236}">
                  <a16:creationId xmlns:a16="http://schemas.microsoft.com/office/drawing/2014/main" id="{89B64393-697E-305A-F8EC-F7037C80E10F}"/>
                </a:ext>
              </a:extLst>
            </p:cNvPr>
            <p:cNvSpPr/>
            <p:nvPr/>
          </p:nvSpPr>
          <p:spPr>
            <a:xfrm>
              <a:off x="990600" y="4914900"/>
              <a:ext cx="914400" cy="880589"/>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805971E9-2FFE-2CB8-B89D-BA966A477582}"/>
                </a:ext>
              </a:extLst>
            </p:cNvPr>
            <p:cNvSpPr/>
            <p:nvPr/>
          </p:nvSpPr>
          <p:spPr>
            <a:xfrm>
              <a:off x="2200502" y="6412227"/>
              <a:ext cx="3041966" cy="1931673"/>
            </a:xfrm>
            <a:custGeom>
              <a:avLst/>
              <a:gdLst>
                <a:gd name="connsiteX0" fmla="*/ 0 w 927355"/>
                <a:gd name="connsiteY0" fmla="*/ 0 h 1931673"/>
                <a:gd name="connsiteX1" fmla="*/ 927355 w 927355"/>
                <a:gd name="connsiteY1" fmla="*/ 0 h 1931673"/>
                <a:gd name="connsiteX2" fmla="*/ 927355 w 927355"/>
                <a:gd name="connsiteY2" fmla="*/ 1931673 h 1931673"/>
                <a:gd name="connsiteX3" fmla="*/ 0 w 927355"/>
                <a:gd name="connsiteY3" fmla="*/ 1931673 h 1931673"/>
                <a:gd name="connsiteX4" fmla="*/ 0 w 927355"/>
                <a:gd name="connsiteY4" fmla="*/ 0 h 1931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355" h="1931673">
                  <a:moveTo>
                    <a:pt x="0" y="0"/>
                  </a:moveTo>
                  <a:lnTo>
                    <a:pt x="927355" y="0"/>
                  </a:lnTo>
                  <a:lnTo>
                    <a:pt x="927355" y="1931673"/>
                  </a:lnTo>
                  <a:lnTo>
                    <a:pt x="0" y="1931673"/>
                  </a:lnTo>
                  <a:lnTo>
                    <a:pt x="0" y="0"/>
                  </a:lnTo>
                  <a:close/>
                </a:path>
              </a:pathLst>
            </a:custGeom>
            <a:solidFill>
              <a:prstClr val="white">
                <a:alpha val="75000"/>
              </a:prstClr>
            </a:solid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b="1" kern="1200" dirty="0">
                  <a:ln w="1270">
                    <a:noFill/>
                  </a:ln>
                  <a:solidFill>
                    <a:srgbClr val="C00000"/>
                  </a:solidFill>
                  <a:latin typeface="Calibri" panose="020F0502020204030204"/>
                  <a:ea typeface="+mn-ea"/>
                  <a:cs typeface="+mn-cs"/>
                </a:rPr>
                <a:t>2021</a:t>
              </a:r>
              <a:r>
                <a:rPr lang="en-GB" sz="2800" b="1" kern="1200" dirty="0">
                  <a:solidFill>
                    <a:srgbClr val="C00000"/>
                  </a:solidFill>
                </a:rPr>
                <a:t> BSIA Members input into the research questions</a:t>
              </a:r>
            </a:p>
          </p:txBody>
        </p:sp>
        <p:sp>
          <p:nvSpPr>
            <p:cNvPr id="10" name="Oval 9">
              <a:extLst>
                <a:ext uri="{FF2B5EF4-FFF2-40B4-BE49-F238E27FC236}">
                  <a16:creationId xmlns:a16="http://schemas.microsoft.com/office/drawing/2014/main" id="{BA60D0C5-A085-B77C-8683-381A1994B275}"/>
                </a:ext>
              </a:extLst>
            </p:cNvPr>
            <p:cNvSpPr/>
            <p:nvPr/>
          </p:nvSpPr>
          <p:spPr>
            <a:xfrm>
              <a:off x="3276600" y="4914900"/>
              <a:ext cx="914400" cy="880589"/>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B96B9829-4F35-8FCC-73E5-BDD1938AD934}"/>
                </a:ext>
              </a:extLst>
            </p:cNvPr>
            <p:cNvSpPr/>
            <p:nvPr/>
          </p:nvSpPr>
          <p:spPr>
            <a:xfrm>
              <a:off x="5024270" y="2056765"/>
              <a:ext cx="2778795" cy="2014218"/>
            </a:xfrm>
            <a:custGeom>
              <a:avLst/>
              <a:gdLst>
                <a:gd name="connsiteX0" fmla="*/ 0 w 875681"/>
                <a:gd name="connsiteY0" fmla="*/ 0 h 2014218"/>
                <a:gd name="connsiteX1" fmla="*/ 875681 w 875681"/>
                <a:gd name="connsiteY1" fmla="*/ 0 h 2014218"/>
                <a:gd name="connsiteX2" fmla="*/ 875681 w 875681"/>
                <a:gd name="connsiteY2" fmla="*/ 2014218 h 2014218"/>
                <a:gd name="connsiteX3" fmla="*/ 0 w 875681"/>
                <a:gd name="connsiteY3" fmla="*/ 2014218 h 2014218"/>
                <a:gd name="connsiteX4" fmla="*/ 0 w 875681"/>
                <a:gd name="connsiteY4" fmla="*/ 0 h 2014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681" h="2014218">
                  <a:moveTo>
                    <a:pt x="0" y="0"/>
                  </a:moveTo>
                  <a:lnTo>
                    <a:pt x="875681" y="0"/>
                  </a:lnTo>
                  <a:lnTo>
                    <a:pt x="875681" y="2014218"/>
                  </a:lnTo>
                  <a:lnTo>
                    <a:pt x="0" y="2014218"/>
                  </a:lnTo>
                  <a:lnTo>
                    <a:pt x="0" y="0"/>
                  </a:lnTo>
                  <a:close/>
                </a:path>
              </a:pathLst>
            </a:custGeom>
            <a:solidFill>
              <a:schemeClr val="bg1">
                <a:alpha val="75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rgbClr val="C00000"/>
                  </a:solidFill>
                </a:rPr>
                <a:t>Surveys of BSIA members and industry specialists</a:t>
              </a:r>
            </a:p>
          </p:txBody>
        </p:sp>
        <p:sp>
          <p:nvSpPr>
            <p:cNvPr id="12" name="Oval 11">
              <a:extLst>
                <a:ext uri="{FF2B5EF4-FFF2-40B4-BE49-F238E27FC236}">
                  <a16:creationId xmlns:a16="http://schemas.microsoft.com/office/drawing/2014/main" id="{64915CE4-92D8-5083-6BE3-60E8F3DB507E}"/>
                </a:ext>
              </a:extLst>
            </p:cNvPr>
            <p:cNvSpPr/>
            <p:nvPr/>
          </p:nvSpPr>
          <p:spPr>
            <a:xfrm>
              <a:off x="5867400" y="4914900"/>
              <a:ext cx="914400" cy="880589"/>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Freeform: Shape 12">
              <a:extLst>
                <a:ext uri="{FF2B5EF4-FFF2-40B4-BE49-F238E27FC236}">
                  <a16:creationId xmlns:a16="http://schemas.microsoft.com/office/drawing/2014/main" id="{4A77BE8F-9749-9F8A-6050-4C76F11D93C8}"/>
                </a:ext>
              </a:extLst>
            </p:cNvPr>
            <p:cNvSpPr/>
            <p:nvPr/>
          </p:nvSpPr>
          <p:spPr>
            <a:xfrm>
              <a:off x="7471044" y="6456675"/>
              <a:ext cx="2414736" cy="2534290"/>
            </a:xfrm>
            <a:custGeom>
              <a:avLst/>
              <a:gdLst>
                <a:gd name="connsiteX0" fmla="*/ 0 w 851648"/>
                <a:gd name="connsiteY0" fmla="*/ 0 h 2608590"/>
                <a:gd name="connsiteX1" fmla="*/ 851648 w 851648"/>
                <a:gd name="connsiteY1" fmla="*/ 0 h 2608590"/>
                <a:gd name="connsiteX2" fmla="*/ 851648 w 851648"/>
                <a:gd name="connsiteY2" fmla="*/ 2608590 h 2608590"/>
                <a:gd name="connsiteX3" fmla="*/ 0 w 851648"/>
                <a:gd name="connsiteY3" fmla="*/ 2608590 h 2608590"/>
                <a:gd name="connsiteX4" fmla="*/ 0 w 851648"/>
                <a:gd name="connsiteY4" fmla="*/ 0 h 2608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48" h="2608590">
                  <a:moveTo>
                    <a:pt x="0" y="0"/>
                  </a:moveTo>
                  <a:lnTo>
                    <a:pt x="851648" y="0"/>
                  </a:lnTo>
                  <a:lnTo>
                    <a:pt x="851648" y="2608590"/>
                  </a:lnTo>
                  <a:lnTo>
                    <a:pt x="0" y="2608590"/>
                  </a:lnTo>
                  <a:lnTo>
                    <a:pt x="0" y="0"/>
                  </a:lnTo>
                  <a:close/>
                </a:path>
              </a:pathLst>
            </a:custGeom>
            <a:solidFill>
              <a:schemeClr val="bg1">
                <a:alpha val="75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rgbClr val="C00000"/>
                  </a:solidFill>
                </a:rPr>
                <a:t>Cameras per building type Retail, Industrial, Office</a:t>
              </a:r>
            </a:p>
          </p:txBody>
        </p:sp>
        <p:sp>
          <p:nvSpPr>
            <p:cNvPr id="14" name="Oval 13">
              <a:extLst>
                <a:ext uri="{FF2B5EF4-FFF2-40B4-BE49-F238E27FC236}">
                  <a16:creationId xmlns:a16="http://schemas.microsoft.com/office/drawing/2014/main" id="{E746E146-22A1-9DAE-69BD-B79A68A69091}"/>
                </a:ext>
              </a:extLst>
            </p:cNvPr>
            <p:cNvSpPr/>
            <p:nvPr/>
          </p:nvSpPr>
          <p:spPr>
            <a:xfrm>
              <a:off x="8229600" y="4914900"/>
              <a:ext cx="914400" cy="880589"/>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45F82B44-B523-E0AF-8C5B-1EF139B676F7}"/>
                </a:ext>
              </a:extLst>
            </p:cNvPr>
            <p:cNvSpPr/>
            <p:nvPr/>
          </p:nvSpPr>
          <p:spPr>
            <a:xfrm>
              <a:off x="9379827" y="2171701"/>
              <a:ext cx="3350830" cy="2167248"/>
            </a:xfrm>
            <a:custGeom>
              <a:avLst/>
              <a:gdLst>
                <a:gd name="connsiteX0" fmla="*/ 0 w 628267"/>
                <a:gd name="connsiteY0" fmla="*/ 0 h 2773680"/>
                <a:gd name="connsiteX1" fmla="*/ 628267 w 628267"/>
                <a:gd name="connsiteY1" fmla="*/ 0 h 2773680"/>
                <a:gd name="connsiteX2" fmla="*/ 628267 w 628267"/>
                <a:gd name="connsiteY2" fmla="*/ 2773680 h 2773680"/>
                <a:gd name="connsiteX3" fmla="*/ 0 w 628267"/>
                <a:gd name="connsiteY3" fmla="*/ 2773680 h 2773680"/>
                <a:gd name="connsiteX4" fmla="*/ 0 w 628267"/>
                <a:gd name="connsiteY4" fmla="*/ 0 h 2773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267" h="2773680">
                  <a:moveTo>
                    <a:pt x="0" y="0"/>
                  </a:moveTo>
                  <a:lnTo>
                    <a:pt x="628267" y="0"/>
                  </a:lnTo>
                  <a:lnTo>
                    <a:pt x="628267" y="2773680"/>
                  </a:lnTo>
                  <a:lnTo>
                    <a:pt x="0" y="2773680"/>
                  </a:lnTo>
                  <a:lnTo>
                    <a:pt x="0" y="0"/>
                  </a:lnTo>
                  <a:close/>
                </a:path>
              </a:pathLst>
            </a:custGeom>
            <a:solidFill>
              <a:schemeClr val="bg1">
                <a:alpha val="75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rgbClr val="C00000"/>
                  </a:solidFill>
                </a:rPr>
                <a:t>Technology and trends. Use of AI, local and cloud storage</a:t>
              </a:r>
            </a:p>
          </p:txBody>
        </p:sp>
        <p:sp>
          <p:nvSpPr>
            <p:cNvPr id="16" name="Oval 15">
              <a:extLst>
                <a:ext uri="{FF2B5EF4-FFF2-40B4-BE49-F238E27FC236}">
                  <a16:creationId xmlns:a16="http://schemas.microsoft.com/office/drawing/2014/main" id="{1F9A88C8-0977-2D72-20A0-612A1E559EA9}"/>
                </a:ext>
              </a:extLst>
            </p:cNvPr>
            <p:cNvSpPr/>
            <p:nvPr/>
          </p:nvSpPr>
          <p:spPr>
            <a:xfrm>
              <a:off x="10668000" y="4914900"/>
              <a:ext cx="914400" cy="880589"/>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Freeform: Shape 16">
              <a:extLst>
                <a:ext uri="{FF2B5EF4-FFF2-40B4-BE49-F238E27FC236}">
                  <a16:creationId xmlns:a16="http://schemas.microsoft.com/office/drawing/2014/main" id="{688A8B62-4C7C-7BFB-5F5A-CFF016867CC5}"/>
                </a:ext>
              </a:extLst>
            </p:cNvPr>
            <p:cNvSpPr/>
            <p:nvPr/>
          </p:nvSpPr>
          <p:spPr>
            <a:xfrm>
              <a:off x="12039600" y="6497310"/>
              <a:ext cx="2705535" cy="1805416"/>
            </a:xfrm>
            <a:custGeom>
              <a:avLst/>
              <a:gdLst>
                <a:gd name="connsiteX0" fmla="*/ 0 w 1485754"/>
                <a:gd name="connsiteY0" fmla="*/ 0 h 1805416"/>
                <a:gd name="connsiteX1" fmla="*/ 1485754 w 1485754"/>
                <a:gd name="connsiteY1" fmla="*/ 0 h 1805416"/>
                <a:gd name="connsiteX2" fmla="*/ 1485754 w 1485754"/>
                <a:gd name="connsiteY2" fmla="*/ 1805416 h 1805416"/>
                <a:gd name="connsiteX3" fmla="*/ 0 w 1485754"/>
                <a:gd name="connsiteY3" fmla="*/ 1805416 h 1805416"/>
                <a:gd name="connsiteX4" fmla="*/ 0 w 1485754"/>
                <a:gd name="connsiteY4" fmla="*/ 0 h 1805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5754" h="1805416">
                  <a:moveTo>
                    <a:pt x="0" y="0"/>
                  </a:moveTo>
                  <a:lnTo>
                    <a:pt x="1485754" y="0"/>
                  </a:lnTo>
                  <a:lnTo>
                    <a:pt x="1485754" y="1805416"/>
                  </a:lnTo>
                  <a:lnTo>
                    <a:pt x="0" y="1805416"/>
                  </a:lnTo>
                  <a:lnTo>
                    <a:pt x="0" y="0"/>
                  </a:lnTo>
                  <a:close/>
                </a:path>
              </a:pathLst>
            </a:custGeom>
            <a:solidFill>
              <a:schemeClr val="bg1">
                <a:alpha val="75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rgbClr val="C00000"/>
                  </a:solidFill>
                </a:rPr>
                <a:t>End user primary research 11 sectors</a:t>
              </a:r>
            </a:p>
          </p:txBody>
        </p:sp>
        <p:sp>
          <p:nvSpPr>
            <p:cNvPr id="18" name="Oval 17">
              <a:extLst>
                <a:ext uri="{FF2B5EF4-FFF2-40B4-BE49-F238E27FC236}">
                  <a16:creationId xmlns:a16="http://schemas.microsoft.com/office/drawing/2014/main" id="{217A589D-8BC3-0EF4-1C3D-94DEB5206A46}"/>
                </a:ext>
              </a:extLst>
            </p:cNvPr>
            <p:cNvSpPr/>
            <p:nvPr/>
          </p:nvSpPr>
          <p:spPr>
            <a:xfrm>
              <a:off x="12954000" y="4914900"/>
              <a:ext cx="914400" cy="880589"/>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Freeform: Shape 18">
              <a:extLst>
                <a:ext uri="{FF2B5EF4-FFF2-40B4-BE49-F238E27FC236}">
                  <a16:creationId xmlns:a16="http://schemas.microsoft.com/office/drawing/2014/main" id="{DE5711F9-A537-287C-3B95-B5FCCAD574D1}"/>
                </a:ext>
              </a:extLst>
            </p:cNvPr>
            <p:cNvSpPr/>
            <p:nvPr/>
          </p:nvSpPr>
          <p:spPr>
            <a:xfrm>
              <a:off x="14527667" y="2247901"/>
              <a:ext cx="2106063" cy="2015014"/>
            </a:xfrm>
            <a:custGeom>
              <a:avLst/>
              <a:gdLst>
                <a:gd name="connsiteX0" fmla="*/ 0 w 1447483"/>
                <a:gd name="connsiteY0" fmla="*/ 0 h 2396015"/>
                <a:gd name="connsiteX1" fmla="*/ 1447483 w 1447483"/>
                <a:gd name="connsiteY1" fmla="*/ 0 h 2396015"/>
                <a:gd name="connsiteX2" fmla="*/ 1447483 w 1447483"/>
                <a:gd name="connsiteY2" fmla="*/ 2396015 h 2396015"/>
                <a:gd name="connsiteX3" fmla="*/ 0 w 1447483"/>
                <a:gd name="connsiteY3" fmla="*/ 2396015 h 2396015"/>
                <a:gd name="connsiteX4" fmla="*/ 0 w 1447483"/>
                <a:gd name="connsiteY4" fmla="*/ 0 h 239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483" h="2396015">
                  <a:moveTo>
                    <a:pt x="0" y="0"/>
                  </a:moveTo>
                  <a:lnTo>
                    <a:pt x="1447483" y="0"/>
                  </a:lnTo>
                  <a:lnTo>
                    <a:pt x="1447483" y="2396015"/>
                  </a:lnTo>
                  <a:lnTo>
                    <a:pt x="0" y="2396015"/>
                  </a:lnTo>
                  <a:lnTo>
                    <a:pt x="0" y="0"/>
                  </a:lnTo>
                  <a:close/>
                </a:path>
              </a:pathLst>
            </a:custGeom>
            <a:solidFill>
              <a:schemeClr val="bg1">
                <a:alpha val="75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GB" sz="2800" b="1" kern="1200" dirty="0">
                  <a:solidFill>
                    <a:srgbClr val="C00000"/>
                  </a:solidFill>
                </a:rPr>
                <a:t>Insights into future upgrade plans</a:t>
              </a:r>
            </a:p>
          </p:txBody>
        </p:sp>
        <p:sp>
          <p:nvSpPr>
            <p:cNvPr id="20" name="Oval 19">
              <a:extLst>
                <a:ext uri="{FF2B5EF4-FFF2-40B4-BE49-F238E27FC236}">
                  <a16:creationId xmlns:a16="http://schemas.microsoft.com/office/drawing/2014/main" id="{2FD7A10F-372C-D881-00F2-6E2B5D374291}"/>
                </a:ext>
              </a:extLst>
            </p:cNvPr>
            <p:cNvSpPr/>
            <p:nvPr/>
          </p:nvSpPr>
          <p:spPr>
            <a:xfrm>
              <a:off x="15163800" y="4914900"/>
              <a:ext cx="914400" cy="880589"/>
            </a:xfrm>
            <a:prstGeom prst="ellipse">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Tree>
    <p:extLst>
      <p:ext uri="{BB962C8B-B14F-4D97-AF65-F5344CB8AC3E}">
        <p14:creationId xmlns:p14="http://schemas.microsoft.com/office/powerpoint/2010/main" val="669726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30652" y="0"/>
            <a:ext cx="12426696" cy="10287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540" y="0"/>
            <a:ext cx="11932920" cy="10287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8">
            <a:extLst>
              <a:ext uri="{FF2B5EF4-FFF2-40B4-BE49-F238E27FC236}">
                <a16:creationId xmlns:a16="http://schemas.microsoft.com/office/drawing/2014/main" id="{841276EB-5D12-4212-9821-4D9A583257D0}"/>
              </a:ext>
            </a:extLst>
          </p:cNvPr>
          <p:cNvSpPr>
            <a:spLocks noGrp="1"/>
          </p:cNvSpPr>
          <p:nvPr>
            <p:ph type="title"/>
          </p:nvPr>
        </p:nvSpPr>
        <p:spPr>
          <a:xfrm>
            <a:off x="3833446" y="10026"/>
            <a:ext cx="10621107" cy="7772400"/>
          </a:xfrm>
        </p:spPr>
        <p:txBody>
          <a:bodyPr vert="horz" lIns="91440" tIns="45720" rIns="91440" bIns="45720" rtlCol="0" anchor="ctr">
            <a:normAutofit fontScale="90000"/>
          </a:bodyPr>
          <a:lstStyle/>
          <a:p>
            <a:pPr algn="ctr"/>
            <a:br>
              <a:rPr lang="en-US" sz="8100" dirty="0">
                <a:solidFill>
                  <a:schemeClr val="bg1">
                    <a:lumMod val="95000"/>
                    <a:lumOff val="5000"/>
                  </a:schemeClr>
                </a:solidFill>
                <a:latin typeface="+mj-lt"/>
                <a:ea typeface="+mj-ea"/>
                <a:cs typeface="+mj-cs"/>
              </a:rPr>
            </a:br>
            <a:r>
              <a:rPr lang="en-US" sz="8100" dirty="0">
                <a:solidFill>
                  <a:schemeClr val="bg1">
                    <a:lumMod val="95000"/>
                    <a:lumOff val="5000"/>
                  </a:schemeClr>
                </a:solidFill>
                <a:latin typeface="+mj-lt"/>
                <a:ea typeface="+mj-ea"/>
                <a:cs typeface="+mj-cs"/>
              </a:rPr>
              <a:t>2022</a:t>
            </a:r>
            <a:br>
              <a:rPr lang="en-US" sz="8100" dirty="0">
                <a:solidFill>
                  <a:schemeClr val="bg1">
                    <a:lumMod val="95000"/>
                    <a:lumOff val="5000"/>
                  </a:schemeClr>
                </a:solidFill>
                <a:latin typeface="+mj-lt"/>
                <a:ea typeface="+mj-ea"/>
                <a:cs typeface="+mj-cs"/>
              </a:rPr>
            </a:br>
            <a:br>
              <a:rPr lang="en-US" sz="8100" dirty="0">
                <a:solidFill>
                  <a:schemeClr val="bg1">
                    <a:lumMod val="95000"/>
                    <a:lumOff val="5000"/>
                  </a:schemeClr>
                </a:solidFill>
                <a:latin typeface="+mj-lt"/>
                <a:ea typeface="+mj-ea"/>
                <a:cs typeface="+mj-cs"/>
              </a:rPr>
            </a:br>
            <a:r>
              <a:rPr lang="en-US" sz="8100" dirty="0">
                <a:solidFill>
                  <a:schemeClr val="bg1">
                    <a:lumMod val="95000"/>
                    <a:lumOff val="5000"/>
                  </a:schemeClr>
                </a:solidFill>
                <a:latin typeface="+mj-lt"/>
                <a:ea typeface="+mj-ea"/>
                <a:cs typeface="+mj-cs"/>
              </a:rPr>
              <a:t>Total number of professional video surveillance cameras</a:t>
            </a:r>
            <a:br>
              <a:rPr lang="en-US" sz="8100" dirty="0">
                <a:solidFill>
                  <a:schemeClr val="bg1">
                    <a:lumMod val="95000"/>
                    <a:lumOff val="5000"/>
                  </a:schemeClr>
                </a:solidFill>
                <a:latin typeface="+mj-lt"/>
                <a:ea typeface="+mj-ea"/>
                <a:cs typeface="+mj-cs"/>
              </a:rPr>
            </a:br>
            <a:r>
              <a:rPr lang="en-US" sz="8100" dirty="0">
                <a:solidFill>
                  <a:schemeClr val="bg1">
                    <a:lumMod val="95000"/>
                    <a:lumOff val="5000"/>
                  </a:schemeClr>
                </a:solidFill>
                <a:latin typeface="+mj-lt"/>
                <a:ea typeface="+mj-ea"/>
                <a:cs typeface="+mj-cs"/>
              </a:rPr>
              <a:t> in use in the UK </a:t>
            </a:r>
            <a:br>
              <a:rPr lang="en-US" sz="8100" dirty="0">
                <a:solidFill>
                  <a:schemeClr val="bg1">
                    <a:lumMod val="95000"/>
                    <a:lumOff val="5000"/>
                  </a:schemeClr>
                </a:solidFill>
                <a:latin typeface="+mj-lt"/>
                <a:ea typeface="+mj-ea"/>
                <a:cs typeface="+mj-cs"/>
              </a:rPr>
            </a:br>
            <a:br>
              <a:rPr lang="en-US" sz="8100" dirty="0">
                <a:solidFill>
                  <a:schemeClr val="bg1">
                    <a:lumMod val="95000"/>
                    <a:lumOff val="5000"/>
                  </a:schemeClr>
                </a:solidFill>
                <a:latin typeface="+mj-lt"/>
                <a:ea typeface="+mj-ea"/>
                <a:cs typeface="+mj-cs"/>
              </a:rPr>
            </a:br>
            <a:r>
              <a:rPr lang="en-US" sz="8100" dirty="0">
                <a:solidFill>
                  <a:srgbClr val="C00000"/>
                </a:solidFill>
                <a:latin typeface="+mj-lt"/>
                <a:ea typeface="+mj-ea"/>
                <a:cs typeface="+mj-cs"/>
              </a:rPr>
              <a:t>21.1 MILLION</a:t>
            </a:r>
          </a:p>
        </p:txBody>
      </p:sp>
      <p:pic>
        <p:nvPicPr>
          <p:cNvPr id="8" name="Picture 3">
            <a:extLst>
              <a:ext uri="{FF2B5EF4-FFF2-40B4-BE49-F238E27FC236}">
                <a16:creationId xmlns:a16="http://schemas.microsoft.com/office/drawing/2014/main" id="{C789346B-293A-7136-1072-09267D1571FE}"/>
              </a:ext>
            </a:extLst>
          </p:cNvPr>
          <p:cNvPicPr>
            <a:picLocks noChangeAspect="1"/>
          </p:cNvPicPr>
          <p:nvPr/>
        </p:nvPicPr>
        <p:blipFill>
          <a:blip r:embed="rId3"/>
          <a:srcRect/>
          <a:stretch>
            <a:fillRect/>
          </a:stretch>
        </p:blipFill>
        <p:spPr>
          <a:xfrm>
            <a:off x="14829356" y="514145"/>
            <a:ext cx="2925244" cy="1276555"/>
          </a:xfrm>
          <a:prstGeom prst="rect">
            <a:avLst/>
          </a:prstGeom>
        </p:spPr>
      </p:pic>
    </p:spTree>
    <p:extLst>
      <p:ext uri="{BB962C8B-B14F-4D97-AF65-F5344CB8AC3E}">
        <p14:creationId xmlns:p14="http://schemas.microsoft.com/office/powerpoint/2010/main" val="416679040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639813"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8">
            <a:extLst>
              <a:ext uri="{FF2B5EF4-FFF2-40B4-BE49-F238E27FC236}">
                <a16:creationId xmlns:a16="http://schemas.microsoft.com/office/drawing/2014/main" id="{841276EB-5D12-4212-9821-4D9A583257D0}"/>
              </a:ext>
            </a:extLst>
          </p:cNvPr>
          <p:cNvSpPr>
            <a:spLocks noGrp="1"/>
          </p:cNvSpPr>
          <p:nvPr>
            <p:ph type="title"/>
          </p:nvPr>
        </p:nvSpPr>
        <p:spPr>
          <a:xfrm>
            <a:off x="787111" y="930588"/>
            <a:ext cx="5712402" cy="8257032"/>
          </a:xfrm>
        </p:spPr>
        <p:txBody>
          <a:bodyPr>
            <a:normAutofit/>
          </a:bodyPr>
          <a:lstStyle/>
          <a:p>
            <a:r>
              <a:rPr lang="en-GB" sz="9000">
                <a:solidFill>
                  <a:schemeClr val="bg1"/>
                </a:solidFill>
              </a:rPr>
              <a:t>Public vs Private Sector Ratio</a:t>
            </a:r>
          </a:p>
        </p:txBody>
      </p:sp>
      <p:graphicFrame>
        <p:nvGraphicFramePr>
          <p:cNvPr id="12" name="Content Placeholder 9">
            <a:extLst>
              <a:ext uri="{FF2B5EF4-FFF2-40B4-BE49-F238E27FC236}">
                <a16:creationId xmlns:a16="http://schemas.microsoft.com/office/drawing/2014/main" id="{756E5EC2-7064-F224-8640-1656BCCF8CB2}"/>
              </a:ext>
            </a:extLst>
          </p:cNvPr>
          <p:cNvGraphicFramePr>
            <a:graphicFrameLocks noGrp="1"/>
          </p:cNvGraphicFramePr>
          <p:nvPr>
            <p:ph idx="1"/>
            <p:extLst>
              <p:ext uri="{D42A27DB-BD31-4B8C-83A1-F6EECF244321}">
                <p14:modId xmlns:p14="http://schemas.microsoft.com/office/powerpoint/2010/main" val="2315761791"/>
              </p:ext>
            </p:extLst>
          </p:nvPr>
        </p:nvGraphicFramePr>
        <p:xfrm>
          <a:off x="8105429" y="1556074"/>
          <a:ext cx="9395460" cy="8257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8" name="Picture 3">
            <a:extLst>
              <a:ext uri="{FF2B5EF4-FFF2-40B4-BE49-F238E27FC236}">
                <a16:creationId xmlns:a16="http://schemas.microsoft.com/office/drawing/2014/main" id="{4C6A3DEE-46A8-9169-B1CB-72DF62638246}"/>
              </a:ext>
            </a:extLst>
          </p:cNvPr>
          <p:cNvPicPr>
            <a:picLocks noChangeAspect="1"/>
          </p:cNvPicPr>
          <p:nvPr/>
        </p:nvPicPr>
        <p:blipFill>
          <a:blip r:embed="rId7"/>
          <a:srcRect/>
          <a:stretch>
            <a:fillRect/>
          </a:stretch>
        </p:blipFill>
        <p:spPr>
          <a:xfrm>
            <a:off x="14829356" y="514145"/>
            <a:ext cx="2925244" cy="1276555"/>
          </a:xfrm>
          <a:prstGeom prst="rect">
            <a:avLst/>
          </a:prstGeom>
        </p:spPr>
      </p:pic>
    </p:spTree>
    <p:extLst>
      <p:ext uri="{BB962C8B-B14F-4D97-AF65-F5344CB8AC3E}">
        <p14:creationId xmlns:p14="http://schemas.microsoft.com/office/powerpoint/2010/main" val="4294501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yellow&#10;&#10;Description automatically generated">
            <a:extLst>
              <a:ext uri="{FF2B5EF4-FFF2-40B4-BE49-F238E27FC236}">
                <a16:creationId xmlns:a16="http://schemas.microsoft.com/office/drawing/2014/main" id="{518212A4-F18D-CA4C-0152-8EFE5ACE5CF5}"/>
              </a:ext>
            </a:extLst>
          </p:cNvPr>
          <p:cNvPicPr>
            <a:picLocks noChangeAspect="1"/>
          </p:cNvPicPr>
          <p:nvPr/>
        </p:nvPicPr>
        <p:blipFill rotWithShape="1">
          <a:blip r:embed="rId2" cstate="print">
            <a:alphaModFix amt="37000"/>
            <a:extLst>
              <a:ext uri="{28A0092B-C50C-407E-A947-70E740481C1C}">
                <a14:useLocalDpi xmlns:a14="http://schemas.microsoft.com/office/drawing/2010/main" val="0"/>
              </a:ext>
            </a:extLst>
          </a:blip>
          <a:srcRect/>
          <a:stretch/>
        </p:blipFill>
        <p:spPr>
          <a:xfrm>
            <a:off x="8839200" y="-1"/>
            <a:ext cx="9448800" cy="10305585"/>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pic>
      <p:pic>
        <p:nvPicPr>
          <p:cNvPr id="21" name="Picture 20">
            <a:extLst>
              <a:ext uri="{FF2B5EF4-FFF2-40B4-BE49-F238E27FC236}">
                <a16:creationId xmlns:a16="http://schemas.microsoft.com/office/drawing/2014/main" id="{CD7B7990-D969-BEEA-B0E1-CD7EE23C5786}"/>
              </a:ext>
            </a:extLst>
          </p:cNvPr>
          <p:cNvPicPr>
            <a:picLocks noChangeAspect="1"/>
          </p:cNvPicPr>
          <p:nvPr/>
        </p:nvPicPr>
        <p:blipFill>
          <a:blip r:embed="rId3"/>
          <a:stretch>
            <a:fillRect/>
          </a:stretch>
        </p:blipFill>
        <p:spPr>
          <a:xfrm>
            <a:off x="3701716" y="6513227"/>
            <a:ext cx="14586284" cy="2212138"/>
          </a:xfrm>
          <a:prstGeom prst="rect">
            <a:avLst/>
          </a:prstGeom>
        </p:spPr>
      </p:pic>
      <p:sp>
        <p:nvSpPr>
          <p:cNvPr id="2" name="Title 1">
            <a:extLst>
              <a:ext uri="{FF2B5EF4-FFF2-40B4-BE49-F238E27FC236}">
                <a16:creationId xmlns:a16="http://schemas.microsoft.com/office/drawing/2014/main" id="{ED52D8B6-079D-1554-960C-3E8A5BC3AD34}"/>
              </a:ext>
            </a:extLst>
          </p:cNvPr>
          <p:cNvSpPr>
            <a:spLocks noGrp="1"/>
          </p:cNvSpPr>
          <p:nvPr>
            <p:ph type="title"/>
          </p:nvPr>
        </p:nvSpPr>
        <p:spPr/>
        <p:txBody>
          <a:bodyPr/>
          <a:lstStyle/>
          <a:p>
            <a:r>
              <a:rPr lang="en-GB" dirty="0"/>
              <a:t>Use of video surveillance cameras as a data source</a:t>
            </a:r>
            <a:br>
              <a:rPr lang="en-GB" dirty="0"/>
            </a:br>
            <a:endParaRPr lang="en-GB" dirty="0"/>
          </a:p>
        </p:txBody>
      </p:sp>
      <p:sp>
        <p:nvSpPr>
          <p:cNvPr id="23" name="Content Placeholder 22">
            <a:extLst>
              <a:ext uri="{FF2B5EF4-FFF2-40B4-BE49-F238E27FC236}">
                <a16:creationId xmlns:a16="http://schemas.microsoft.com/office/drawing/2014/main" id="{37FFD4DF-D4EB-9A29-6761-4B368C8269F3}"/>
              </a:ext>
            </a:extLst>
          </p:cNvPr>
          <p:cNvSpPr>
            <a:spLocks noGrp="1"/>
          </p:cNvSpPr>
          <p:nvPr>
            <p:ph idx="1"/>
          </p:nvPr>
        </p:nvSpPr>
        <p:spPr/>
        <p:txBody>
          <a:bodyPr>
            <a:normAutofit/>
          </a:bodyPr>
          <a:lstStyle/>
          <a:p>
            <a:pPr marL="0" indent="0">
              <a:buNone/>
            </a:pPr>
            <a:r>
              <a:rPr lang="en-GB" sz="4000" b="1" dirty="0">
                <a:solidFill>
                  <a:srgbClr val="C00000"/>
                </a:solidFill>
              </a:rPr>
              <a:t>OVER 70% PRIVATE SECTOR CAMERAS USED FOR SOME FORM OF CRIME PREVENTION</a:t>
            </a:r>
          </a:p>
          <a:p>
            <a:pPr marL="0" indent="0">
              <a:buNone/>
            </a:pPr>
            <a:r>
              <a:rPr lang="en-GB" sz="4000" b="1" dirty="0"/>
              <a:t>THE REMAINING CAMERAS ARE USED FOR BUSINESS PURPOSES</a:t>
            </a:r>
          </a:p>
          <a:p>
            <a:pPr marL="0" indent="0">
              <a:buNone/>
            </a:pPr>
            <a:r>
              <a:rPr lang="en-GB" sz="4000" b="1" dirty="0">
                <a:solidFill>
                  <a:srgbClr val="C00000"/>
                </a:solidFill>
              </a:rPr>
              <a:t>INCREASING INTEGRATION INTO OPERATIONAL PROCESS</a:t>
            </a:r>
          </a:p>
          <a:p>
            <a:pPr marL="0" indent="0">
              <a:buNone/>
            </a:pPr>
            <a:r>
              <a:rPr lang="en-GB" sz="4000" b="1" dirty="0"/>
              <a:t>COMBINED WITH AI VIDEO SURVEILLANCE DATA IS SEEN AS ANOTHER IOT DATA SOURCE</a:t>
            </a:r>
          </a:p>
        </p:txBody>
      </p:sp>
      <p:sp>
        <p:nvSpPr>
          <p:cNvPr id="26" name="AutoShape 4">
            <a:extLst>
              <a:ext uri="{FF2B5EF4-FFF2-40B4-BE49-F238E27FC236}">
                <a16:creationId xmlns:a16="http://schemas.microsoft.com/office/drawing/2014/main" id="{8A7EB650-D267-94C1-C64D-9E1B3B9E2759}"/>
              </a:ext>
            </a:extLst>
          </p:cNvPr>
          <p:cNvSpPr/>
          <p:nvPr/>
        </p:nvSpPr>
        <p:spPr>
          <a:xfrm rot="-5400000">
            <a:off x="15395939" y="5000131"/>
            <a:ext cx="68136" cy="9030687"/>
          </a:xfrm>
          <a:prstGeom prst="rect">
            <a:avLst/>
          </a:prstGeom>
          <a:solidFill>
            <a:srgbClr val="C43B43"/>
          </a:solidFill>
        </p:spPr>
      </p:sp>
      <p:sp>
        <p:nvSpPr>
          <p:cNvPr id="27" name="TextBox 12">
            <a:extLst>
              <a:ext uri="{FF2B5EF4-FFF2-40B4-BE49-F238E27FC236}">
                <a16:creationId xmlns:a16="http://schemas.microsoft.com/office/drawing/2014/main" id="{BE87B674-EDB2-9660-AE51-EC66C0A13FC8}"/>
              </a:ext>
            </a:extLst>
          </p:cNvPr>
          <p:cNvSpPr txBox="1"/>
          <p:nvPr/>
        </p:nvSpPr>
        <p:spPr>
          <a:xfrm>
            <a:off x="335658" y="9212046"/>
            <a:ext cx="10236296" cy="450596"/>
          </a:xfrm>
          <a:prstGeom prst="rect">
            <a:avLst/>
          </a:prstGeom>
        </p:spPr>
        <p:txBody>
          <a:bodyPr lIns="0" tIns="0" rIns="0" bIns="0" rtlCol="0" anchor="t">
            <a:spAutoFit/>
          </a:bodyPr>
          <a:lstStyle/>
          <a:p>
            <a:pPr algn="r">
              <a:lnSpc>
                <a:spcPts val="3618"/>
              </a:lnSpc>
            </a:pPr>
            <a:r>
              <a:rPr lang="en-US" sz="2700" spc="237" dirty="0">
                <a:solidFill>
                  <a:srgbClr val="545454">
                    <a:alpha val="98824"/>
                  </a:srgbClr>
                </a:solidFill>
                <a:latin typeface="Glacial Indifference Italics"/>
              </a:rPr>
              <a:t>THE VOICE OF THE </a:t>
            </a:r>
            <a:r>
              <a:rPr lang="en-US" sz="2700" spc="237" dirty="0">
                <a:solidFill>
                  <a:srgbClr val="545454">
                    <a:alpha val="98824"/>
                  </a:srgbClr>
                </a:solidFill>
                <a:latin typeface="Glacial Indifference Bold"/>
              </a:rPr>
              <a:t>PROFESSIONAL SECURITY INDUSTRY</a:t>
            </a:r>
          </a:p>
        </p:txBody>
      </p:sp>
      <p:pic>
        <p:nvPicPr>
          <p:cNvPr id="28" name="Picture 3">
            <a:extLst>
              <a:ext uri="{FF2B5EF4-FFF2-40B4-BE49-F238E27FC236}">
                <a16:creationId xmlns:a16="http://schemas.microsoft.com/office/drawing/2014/main" id="{667A15D2-53B0-1CDE-0E4B-BC31B0817758}"/>
              </a:ext>
            </a:extLst>
          </p:cNvPr>
          <p:cNvPicPr>
            <a:picLocks noChangeAspect="1"/>
          </p:cNvPicPr>
          <p:nvPr/>
        </p:nvPicPr>
        <p:blipFill>
          <a:blip r:embed="rId4"/>
          <a:srcRect/>
          <a:stretch>
            <a:fillRect/>
          </a:stretch>
        </p:blipFill>
        <p:spPr>
          <a:xfrm>
            <a:off x="14829356" y="514145"/>
            <a:ext cx="2925244" cy="1276555"/>
          </a:xfrm>
          <a:prstGeom prst="rect">
            <a:avLst/>
          </a:prstGeom>
        </p:spPr>
      </p:pic>
    </p:spTree>
    <p:extLst>
      <p:ext uri="{BB962C8B-B14F-4D97-AF65-F5344CB8AC3E}">
        <p14:creationId xmlns:p14="http://schemas.microsoft.com/office/powerpoint/2010/main" val="814834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A7A1DAB-0401-C976-2419-847D63BD20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 y="10"/>
            <a:ext cx="18283408" cy="10286990"/>
          </a:xfrm>
          <a:prstGeom prst="rect">
            <a:avLst/>
          </a:prstGeom>
        </p:spPr>
      </p:pic>
      <p:sp>
        <p:nvSpPr>
          <p:cNvPr id="12" name="Freeform: Shape 11">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35713"/>
            <a:ext cx="16525414" cy="3393563"/>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8C3AF07-64F9-EEDE-97CF-FC2EA6047CCE}"/>
              </a:ext>
            </a:extLst>
          </p:cNvPr>
          <p:cNvSpPr>
            <a:spLocks noGrp="1"/>
          </p:cNvSpPr>
          <p:nvPr>
            <p:ph type="title"/>
          </p:nvPr>
        </p:nvSpPr>
        <p:spPr>
          <a:xfrm>
            <a:off x="927093" y="6278623"/>
            <a:ext cx="13898656" cy="934254"/>
          </a:xfrm>
        </p:spPr>
        <p:txBody>
          <a:bodyPr>
            <a:normAutofit/>
          </a:bodyPr>
          <a:lstStyle/>
          <a:p>
            <a:r>
              <a:rPr lang="en-GB" sz="5400">
                <a:solidFill>
                  <a:schemeClr val="tx1"/>
                </a:solidFill>
              </a:rPr>
              <a:t>Adoption of AI and facial recognition software</a:t>
            </a:r>
            <a:endParaRPr lang="en-GB" sz="5400" dirty="0">
              <a:solidFill>
                <a:schemeClr val="tx1"/>
              </a:solidFill>
            </a:endParaRPr>
          </a:p>
        </p:txBody>
      </p:sp>
      <p:sp>
        <p:nvSpPr>
          <p:cNvPr id="9" name="Content Placeholder 8">
            <a:extLst>
              <a:ext uri="{FF2B5EF4-FFF2-40B4-BE49-F238E27FC236}">
                <a16:creationId xmlns:a16="http://schemas.microsoft.com/office/drawing/2014/main" id="{2D4DC74A-4B9F-A04A-6DA2-02EBF382B01F}"/>
              </a:ext>
            </a:extLst>
          </p:cNvPr>
          <p:cNvSpPr>
            <a:spLocks noGrp="1"/>
          </p:cNvSpPr>
          <p:nvPr>
            <p:ph idx="1"/>
          </p:nvPr>
        </p:nvSpPr>
        <p:spPr>
          <a:xfrm>
            <a:off x="927094" y="7285381"/>
            <a:ext cx="14347542" cy="1873860"/>
          </a:xfrm>
        </p:spPr>
        <p:txBody>
          <a:bodyPr>
            <a:normAutofit lnSpcReduction="10000"/>
          </a:bodyPr>
          <a:lstStyle/>
          <a:p>
            <a:pPr marL="0" indent="0">
              <a:buNone/>
            </a:pPr>
            <a:r>
              <a:rPr lang="en-US" sz="2700" dirty="0"/>
              <a:t>THE USE OF FACIAL RECOGNITION SOFTWARE FOR ACCESS CONTROL IS GROWING</a:t>
            </a:r>
          </a:p>
          <a:p>
            <a:pPr marL="0" indent="0">
              <a:buNone/>
            </a:pPr>
            <a:r>
              <a:rPr lang="en-US" sz="2700" dirty="0"/>
              <a:t>2% OF END USER DEPLOYMENTS USE SOME FORM OF FACIAL RECOGNITION</a:t>
            </a:r>
          </a:p>
          <a:p>
            <a:pPr marL="0" indent="0">
              <a:buNone/>
            </a:pPr>
            <a:r>
              <a:rPr lang="en-US" sz="2700" dirty="0"/>
              <a:t>53% OF USERS SAID THEY WOULD BE USING AI WITH THEIR CAMERAS IN THE</a:t>
            </a:r>
          </a:p>
          <a:p>
            <a:pPr marL="0" indent="0">
              <a:buNone/>
            </a:pPr>
            <a:r>
              <a:rPr lang="en-US" sz="2700" dirty="0"/>
              <a:t>FUTURE</a:t>
            </a:r>
          </a:p>
          <a:p>
            <a:pPr marL="0" indent="0">
              <a:buNone/>
            </a:pPr>
            <a:endParaRPr lang="en-US" sz="2700" dirty="0"/>
          </a:p>
          <a:p>
            <a:pPr marL="0" indent="0">
              <a:buNone/>
            </a:pPr>
            <a:endParaRPr lang="en-US" sz="2700" dirty="0"/>
          </a:p>
          <a:p>
            <a:pPr marL="0" indent="0">
              <a:buNone/>
            </a:pPr>
            <a:endParaRPr lang="en-US" sz="2700" dirty="0"/>
          </a:p>
        </p:txBody>
      </p:sp>
      <p:pic>
        <p:nvPicPr>
          <p:cNvPr id="7" name="Picture 6">
            <a:extLst>
              <a:ext uri="{FF2B5EF4-FFF2-40B4-BE49-F238E27FC236}">
                <a16:creationId xmlns:a16="http://schemas.microsoft.com/office/drawing/2014/main" id="{D7E29A04-EC40-3ABA-7A87-A9353617E57F}"/>
              </a:ext>
            </a:extLst>
          </p:cNvPr>
          <p:cNvPicPr>
            <a:picLocks noChangeAspect="1"/>
          </p:cNvPicPr>
          <p:nvPr/>
        </p:nvPicPr>
        <p:blipFill>
          <a:blip r:embed="rId3"/>
          <a:stretch>
            <a:fillRect/>
          </a:stretch>
        </p:blipFill>
        <p:spPr>
          <a:xfrm>
            <a:off x="12268200" y="7857609"/>
            <a:ext cx="5553850" cy="2000529"/>
          </a:xfrm>
          <a:prstGeom prst="rect">
            <a:avLst/>
          </a:prstGeom>
        </p:spPr>
      </p:pic>
      <p:pic>
        <p:nvPicPr>
          <p:cNvPr id="15" name="Picture 3">
            <a:extLst>
              <a:ext uri="{FF2B5EF4-FFF2-40B4-BE49-F238E27FC236}">
                <a16:creationId xmlns:a16="http://schemas.microsoft.com/office/drawing/2014/main" id="{8168F98E-5E68-133B-0EFC-B7095C08565A}"/>
              </a:ext>
            </a:extLst>
          </p:cNvPr>
          <p:cNvPicPr>
            <a:picLocks noChangeAspect="1"/>
          </p:cNvPicPr>
          <p:nvPr/>
        </p:nvPicPr>
        <p:blipFill>
          <a:blip r:embed="rId4"/>
          <a:srcRect/>
          <a:stretch>
            <a:fillRect/>
          </a:stretch>
        </p:blipFill>
        <p:spPr>
          <a:xfrm>
            <a:off x="14829356" y="514145"/>
            <a:ext cx="2925244" cy="1276555"/>
          </a:xfrm>
          <a:prstGeom prst="rect">
            <a:avLst/>
          </a:prstGeom>
        </p:spPr>
      </p:pic>
    </p:spTree>
    <p:extLst>
      <p:ext uri="{BB962C8B-B14F-4D97-AF65-F5344CB8AC3E}">
        <p14:creationId xmlns:p14="http://schemas.microsoft.com/office/powerpoint/2010/main" val="425482106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AB8D5-E1C3-04B8-821F-395E96BC86ED}"/>
              </a:ext>
            </a:extLst>
          </p:cNvPr>
          <p:cNvSpPr>
            <a:spLocks noGrp="1"/>
          </p:cNvSpPr>
          <p:nvPr>
            <p:ph type="title"/>
          </p:nvPr>
        </p:nvSpPr>
        <p:spPr>
          <a:xfrm>
            <a:off x="10410442" y="2094433"/>
            <a:ext cx="7002386" cy="1988345"/>
          </a:xfrm>
          <a:solidFill>
            <a:schemeClr val="tx1"/>
          </a:solidFill>
        </p:spPr>
        <p:txBody>
          <a:bodyPr>
            <a:normAutofit/>
          </a:bodyPr>
          <a:lstStyle/>
          <a:p>
            <a:r>
              <a:rPr lang="en-GB" dirty="0"/>
              <a:t>Want to know more?</a:t>
            </a:r>
          </a:p>
        </p:txBody>
      </p:sp>
      <p:sp>
        <p:nvSpPr>
          <p:cNvPr id="14" name="Freeform: Shape 13">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199832" cy="5322794"/>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1" y="5763280"/>
            <a:ext cx="4981734" cy="4523718"/>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795" y="3745002"/>
            <a:ext cx="4677156" cy="4677156"/>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Chart, pie chart&#10;&#10;Description automatically generated">
            <a:extLst>
              <a:ext uri="{FF2B5EF4-FFF2-40B4-BE49-F238E27FC236}">
                <a16:creationId xmlns:a16="http://schemas.microsoft.com/office/drawing/2014/main" id="{51CA02EE-CFE4-F3F6-16C9-318FC3DB44CB}"/>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r="4750"/>
          <a:stretch/>
        </p:blipFill>
        <p:spPr>
          <a:xfrm>
            <a:off x="5338683" y="3991890"/>
            <a:ext cx="4183380" cy="418338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7" name="Picture 6" descr="Graphical user interface, text, application&#10;&#10;Description automatically generated">
            <a:extLst>
              <a:ext uri="{FF2B5EF4-FFF2-40B4-BE49-F238E27FC236}">
                <a16:creationId xmlns:a16="http://schemas.microsoft.com/office/drawing/2014/main" id="{EA4F7DFB-4358-36CD-D426-DDFCDADD57C6}"/>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Lst>
          </a:blip>
          <a:srcRect l="1439" r="22914" b="-1"/>
          <a:stretch/>
        </p:blipFill>
        <p:spPr>
          <a:xfrm>
            <a:off x="20" y="10"/>
            <a:ext cx="5951939" cy="507491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Picture 4" descr="Graphical user interface, text, application&#10;&#10;Description automatically generated">
            <a:extLst>
              <a:ext uri="{FF2B5EF4-FFF2-40B4-BE49-F238E27FC236}">
                <a16:creationId xmlns:a16="http://schemas.microsoft.com/office/drawing/2014/main" id="{A75995F5-20C4-6C0D-2395-338E6A939F16}"/>
              </a:ext>
            </a:extLst>
          </p:cNvPr>
          <p:cNvPicPr>
            <a:picLocks noChangeAspect="1"/>
          </p:cNvPicPr>
          <p:nvPr/>
        </p:nvPicPr>
        <p:blipFill rotWithShape="1">
          <a:blip r:embed="rId6">
            <a:extLst>
              <a:ext uri="{BEBA8EAE-BF5A-486C-A8C5-ECC9F3942E4B}">
                <a14:imgProps xmlns:a14="http://schemas.microsoft.com/office/drawing/2010/main">
                  <a14:imgLayer r:embed="rId7">
                    <a14:imgEffect>
                      <a14:artisticBlur/>
                    </a14:imgEffect>
                  </a14:imgLayer>
                </a14:imgProps>
              </a:ext>
            </a:extLst>
          </a:blip>
          <a:srcRect r="39681" b="-1"/>
          <a:stretch/>
        </p:blipFill>
        <p:spPr>
          <a:xfrm>
            <a:off x="7237" y="6010890"/>
            <a:ext cx="4732607" cy="4276123"/>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a:extLst>
              <a:ext uri="{FF2B5EF4-FFF2-40B4-BE49-F238E27FC236}">
                <a16:creationId xmlns:a16="http://schemas.microsoft.com/office/drawing/2014/main" id="{A8E171A9-DA0E-27DE-F3FD-10A55131CB86}"/>
              </a:ext>
            </a:extLst>
          </p:cNvPr>
          <p:cNvSpPr>
            <a:spLocks noGrp="1"/>
          </p:cNvSpPr>
          <p:nvPr>
            <p:ph idx="1"/>
          </p:nvPr>
        </p:nvSpPr>
        <p:spPr>
          <a:xfrm>
            <a:off x="10410444" y="4307973"/>
            <a:ext cx="7002384" cy="4772526"/>
          </a:xfrm>
        </p:spPr>
        <p:txBody>
          <a:bodyPr anchor="t">
            <a:normAutofit/>
          </a:bodyPr>
          <a:lstStyle/>
          <a:p>
            <a:pPr marL="0" indent="0">
              <a:buNone/>
            </a:pPr>
            <a:r>
              <a:rPr lang="en-GB" sz="3600" b="1" dirty="0"/>
              <a:t>The full report includes a detailed analysis of the types of cameras used and for what purpose, cloud storage trends and a comprehensive study of end user applications and future trends across 11 sectors including retail, transportation and CNI</a:t>
            </a:r>
          </a:p>
          <a:p>
            <a:pPr marL="0" indent="0">
              <a:buNone/>
            </a:pPr>
            <a:endParaRPr lang="en-GB" sz="2700" b="1" dirty="0"/>
          </a:p>
          <a:p>
            <a:pPr marL="0" indent="0">
              <a:buNone/>
            </a:pPr>
            <a:endParaRPr lang="en-GB" sz="2700" b="1" dirty="0"/>
          </a:p>
          <a:p>
            <a:pPr marL="0" indent="0">
              <a:buNone/>
            </a:pPr>
            <a:endParaRPr lang="en-GB" sz="2700" b="1" dirty="0"/>
          </a:p>
        </p:txBody>
      </p:sp>
      <p:pic>
        <p:nvPicPr>
          <p:cNvPr id="15" name="Picture 3">
            <a:extLst>
              <a:ext uri="{FF2B5EF4-FFF2-40B4-BE49-F238E27FC236}">
                <a16:creationId xmlns:a16="http://schemas.microsoft.com/office/drawing/2014/main" id="{E9310EBC-8865-0570-B660-B0F241EDC2C7}"/>
              </a:ext>
            </a:extLst>
          </p:cNvPr>
          <p:cNvPicPr>
            <a:picLocks noChangeAspect="1"/>
          </p:cNvPicPr>
          <p:nvPr/>
        </p:nvPicPr>
        <p:blipFill>
          <a:blip r:embed="rId8"/>
          <a:srcRect/>
          <a:stretch>
            <a:fillRect/>
          </a:stretch>
        </p:blipFill>
        <p:spPr>
          <a:xfrm>
            <a:off x="14829356" y="514145"/>
            <a:ext cx="2925244" cy="1276555"/>
          </a:xfrm>
          <a:prstGeom prst="rect">
            <a:avLst/>
          </a:prstGeom>
        </p:spPr>
      </p:pic>
    </p:spTree>
    <p:extLst>
      <p:ext uri="{BB962C8B-B14F-4D97-AF65-F5344CB8AC3E}">
        <p14:creationId xmlns:p14="http://schemas.microsoft.com/office/powerpoint/2010/main" val="226920031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387</Words>
  <Application>Microsoft Office PowerPoint</Application>
  <PresentationFormat>Custom</PresentationFormat>
  <Paragraphs>45</Paragraphs>
  <Slides>9</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Calibri</vt:lpstr>
      <vt:lpstr>Glacial Indifference Bold</vt:lpstr>
      <vt:lpstr>Glacial Indifference Italics</vt:lpstr>
      <vt:lpstr>Calibri Light</vt:lpstr>
      <vt:lpstr>Helvetica Neue LT Std</vt:lpstr>
      <vt:lpstr>Glacial Indifference Bold Italics</vt:lpstr>
      <vt:lpstr>Arial</vt:lpstr>
      <vt:lpstr>Custom Design</vt:lpstr>
      <vt:lpstr>1_Custom Design</vt:lpstr>
      <vt:lpstr>The Bigger Picture</vt:lpstr>
      <vt:lpstr>Background</vt:lpstr>
      <vt:lpstr>To reveal at IFSEC International</vt:lpstr>
      <vt:lpstr>The journey –methodology</vt:lpstr>
      <vt:lpstr> 2022  Total number of professional video surveillance cameras  in use in the UK   21.1 MILLION</vt:lpstr>
      <vt:lpstr>Public vs Private Sector Ratio</vt:lpstr>
      <vt:lpstr>Use of video surveillance cameras as a data source </vt:lpstr>
      <vt:lpstr>Adoption of AI and facial recognition software</vt:lpstr>
      <vt:lpstr>Want to know more?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created xsi:type="dcterms:W3CDTF">2022-05-10T16:43:40Z</dcterms:created>
  <dcterms:modified xsi:type="dcterms:W3CDTF">2022-07-21T15:14:16Z</dcterms:modified>
  <dc:identifier/>
</cp:coreProperties>
</file>